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0DE6FCD-A28F-425E-A3F2-2383B07C5E0D}">
  <a:tblStyle styleId="{A0DE6FCD-A28F-425E-A3F2-2383B07C5E0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9DD0BA3-418E-4026-BF8C-BB5CC0A6A795}"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31" Type="http://schemas.openxmlformats.org/officeDocument/2006/relationships/slide" Target="slides/slide23.xml"/><Relationship Id="rId75" Type="http://schemas.openxmlformats.org/officeDocument/2006/relationships/slide" Target="slides/slide67.xml"/><Relationship Id="rId30" Type="http://schemas.openxmlformats.org/officeDocument/2006/relationships/slide" Target="slides/slide22.xml"/><Relationship Id="rId74" Type="http://schemas.openxmlformats.org/officeDocument/2006/relationships/slide" Target="slides/slide66.xml"/><Relationship Id="rId33" Type="http://schemas.openxmlformats.org/officeDocument/2006/relationships/slide" Target="slides/slide25.xml"/><Relationship Id="rId32" Type="http://schemas.openxmlformats.org/officeDocument/2006/relationships/slide" Target="slides/slide24.xml"/><Relationship Id="rId76" Type="http://schemas.openxmlformats.org/officeDocument/2006/relationships/slide" Target="slides/slide68.xml"/><Relationship Id="rId35" Type="http://schemas.openxmlformats.org/officeDocument/2006/relationships/slide" Target="slides/slide27.xml"/><Relationship Id="rId34" Type="http://schemas.openxmlformats.org/officeDocument/2006/relationships/slide" Target="slides/slide26.xml"/><Relationship Id="rId71" Type="http://schemas.openxmlformats.org/officeDocument/2006/relationships/slide" Target="slides/slide63.xml"/><Relationship Id="rId70" Type="http://schemas.openxmlformats.org/officeDocument/2006/relationships/slide" Target="slides/slide62.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slide" Target="slides/slide58.xml"/><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68" Type="http://schemas.openxmlformats.org/officeDocument/2006/relationships/slide" Target="slides/slide60.xml"/><Relationship Id="rId23" Type="http://schemas.openxmlformats.org/officeDocument/2006/relationships/slide" Target="slides/slide15.xml"/><Relationship Id="rId67" Type="http://schemas.openxmlformats.org/officeDocument/2006/relationships/slide" Target="slides/slide59.xml"/><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slide" Target="slides/slide61.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b661afeea2_0_6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b661afeea2_0_6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7546ba00f5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7546ba00f5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Developing ideas for the acrylic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Zhvillimi i ideve për pikturën akrilike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 acrylic ስዕል ሀሳቦችን ማዳበር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تطوير أفكار للرسم بالاكريليك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գաղափարների մշակում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idees per a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为丙烯画构思</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Ideeën ontwikkelen voor het acrylschilderij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 پردازی برای نقاشی با رنگ اکریلیک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d'idées pour la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 für das Acrylgemälde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માટે વિચારો વિકસાવવી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 लिए विचार विकसित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idee per la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アクリル絵画のアイデアを練る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그림에 대한 아이디어 개발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ramanên ji bo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Membangunkan idea untuk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പെയിന്റിംഗിനുള്ള ആശയങ്ങൾ വികസിപ്പിക്കുന്നു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चित्रकलाको लागि विचारहरू विकास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لپاره د نظرونو رامینځته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Desenvolvendo ideias para 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ਲਈ ਵਿਚਾਰ ਵਿਕਸਤ ਕਰਨਾ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Разработка идей для акриловой живописи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идеја за акрилно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fikradaha rinjiyeynta akriliga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ideas para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Ngembangkeun ide pikeun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Kuendeleza mawazo ya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idéer för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ideya para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ஓவியத்திற்கான யோசனைகளை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การพัฒนาไอเดียสำหรับการวาดภาพอะคริลิก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için fikir geliştirme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Розробка ідей для акрилового живопису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کے لیے آئیڈیاز تیار کرنا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 cho bức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aa3689ca67_0_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aa3689ca67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aa3689ca67_0_1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aa3689ca67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aa3689ca67_0_1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aa3689ca67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aa3689ca67_0_1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aa3689ca67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aa88c93dd4_0_81: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aa88c93dd4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aa88c93dd4_0_1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aa88c93dd4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aa88c93dd4_0_2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aa88c93dd4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 searching with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Konsideroni kërkimin me 'estetikë'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'በማስጌጥ' መፈለግን ያስቡበት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البحث باستخدام "الجمالية"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որոնել «գեղագիտական» բառով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cercar amb "estètica"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考虑使用“美学”进行搜索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Overweeg om te zoeken met ‘esthetisch’</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جستجو با کلمه «زیبایی‌شناسی» را در نظر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Envisagez de rechercher avec « esthétique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Erwägen Sie die Suche mit „ästhetisch“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'સૌંદર્યલક્ષી' સાથે શોધવાનું વિચારો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खोजने पर विचार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la ricerca con "estetica"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「美的」で検索することを検討してください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'미적'으로 검색해보세요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lêgerîna bi 'estetîk'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Pertimbangkan untuk mencari dengan 'estetik'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'സൗന്ദര്യശാസ്ത്രം' ഉപയോഗിച്ച് തിരയുന്നത് പരിഗണിക്കുക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 गर्ने विचार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'جمالیات' سره لټون ته پام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pesquisar por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'ਸੁਹਜ' ਨਾਲ ਖੋਜ ਕਰਨ 'ਤੇ ਵਿਚਾਰ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поискать по слову «эстетика»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о претраживању са „естетским“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Tixgeli inaad ku raadiso 'quruxsan'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buscar con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Pertimbangkeun milarian nganggo 'éstétis'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kutafuta kwa 'uzuri'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Överväg att söka med "estetisk"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Isaalang-alang ang paghahanap gamit ang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'அழகியல்' மூலம் தேடுவதைக் கருத்தில்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ลองค้นหาด้วยคำว่า ‘สุนทรียศาสตร์’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'Estetik' ile aramayı düşünün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Розгляньте можливість пошуку за запитом «естетика»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'جمالیاتی' کے ساتھ تلاش کرنے پر غور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cân nhắc tìm kiếm với từ khóa "thẩm mỹ"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aa88c93dd4_0_2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aa88c93dd4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 searching with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Konsideroni kërkimin me 'estetikë'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'በማስጌጥ' መፈለግን ያስቡበት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البحث باستخدام "الجمالية"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որոնել «գեղագիտական» բառով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cercar amb "estètica"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考虑使用“美学”进行搜索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Overweeg om te zoeken met ‘esthetisch’</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جستجو با کلمه «زیبایی‌شناسی» را در نظر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Envisagez de rechercher avec « esthétique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Erwägen Sie die Suche mit „ästhetisch“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'સૌંદર્યલક્ષી' સાથે શોધવાનું વિચારો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खोजने पर विचार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la ricerca con "estetica"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「美的」で検索することを検討してください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'미적'으로 검색해보세요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lêgerîna bi 'estetîk'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Pertimbangkan untuk mencari dengan 'estetik'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'സൗന്ദര്യശാസ്ത്രം' ഉപയോഗിച്ച് തിരയുന്നത് പരിഗണിക്കുക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 गर्ने विचार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'جمالیات' سره لټون ته پام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pesquisar por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'ਸੁਹਜ' ਨਾਲ ਖੋਜ ਕਰਨ 'ਤੇ ਵਿਚਾਰ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поискать по слову «эстетика»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о претраживању са „естетским“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Tixgeli inaad ku raadiso 'quruxsan'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buscar con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Pertimbangkeun milarian nganggo 'éstétis'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kutafuta kwa 'uzuri'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Överväg att söka med "estetisk"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Isaalang-alang ang paghahanap gamit ang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'அழகியல்' மூலம் தேடுவதைக் கருத்தில்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ลองค้นหาด้วยคำว่า ‘สุนทรียศาสตร์’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'Estetik' ile aramayı düşünün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Розгляньте можливість пошуку за запитом «естетика»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'جمالیاتی' کے ساتھ تلاش کرنے پر غور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cân nhắc tìm kiếm với từ khóa "thẩm mỹ"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aa88c93dd4_0_2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aa88c93dd4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 searching with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Konsideroni kërkimin me 'estetikë'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'በማስጌጥ' መፈለግን ያስቡበት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 في البحث باستخدام "الجمالية"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որոնել «գեղագիտական» բառով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cercar amb "estètica"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考虑使用“美学”进行搜索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Overweeg om te zoeken met ‘esthetisch’</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جستجو با کلمه «زیبایی‌شناسی» را در نظر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Envisagez de rechercher avec « esthétique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Erwägen Sie die Suche mit „ästhetisch“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'સૌંદર્યલક્ષી' સાથે શોધવાનું વિચારો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खोजने पर विचार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Considera la ricerca con "estetica"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「美的」で検索することを検討してください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'미적'으로 검색해보세요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lêgerîna bi 'estetîk' bifikirin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Pertimbangkan untuk mencari dengan 'estetik'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'സൗന്ദര്യശാസ്ത്രം' ഉപയോഗിച്ച് തിരയുന്നത് പരിഗണിക്കുക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'सौंदर्य' को साथ खोजी गर्ने विचार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'جمالیات' سره لټون ته پام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pesquisar por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'ਸੁਹਜ' ਨਾਲ ਖੋਜ ਕਰਨ 'ਤੇ ਵਿਚਾਰ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Попробуйте поискать по слову «эстетика»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Размислите о претраживању са „естетским“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Tixgeli inaad ku raadiso 'quruxsan'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Considere buscar con 'estética'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Pertimbangkeun milarian nganggo 'éstétis'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Fikiria kutafuta kwa 'uzuri'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Överväg att söka med "estetisk"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Isaalang-alang ang paghahanap gamit ang 'aesthetic'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'அழகியல்' மூலம் தேடுவதைக் கருத்தில்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ลองค้นหาด้วยคำว่า ‘สุนทรียศาสตร์’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'Estetik' ile aramayı düşünün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Розгляньте можливість пошуку за запитом «естетика»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'جمالیاتی' کے ساتھ تلاش کرنے پر غور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cân nhắc tìm kiếm với từ khóa "thẩm mỹ"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7546ba00f5_0_5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7546ba00f5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goals: Develop a series of painting ideas. Combine the best ideas together.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a series of painting ideas, combine the best ones, and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Objektivat e sotme: Zhvilloni një seri idesh për pikturë. Kombinoni idetë më të mira së bashku. Zgjidhni 8+ imazhe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የዛሬዎቹ ግቦች: ተከታታይ የቀለም ሀሳቦችን ያዘጋጁ. ምርጥ ሀሳቦችን አንድ ላይ ያጣምሩ. 8+ የማጣቀሻ ምስሎችን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أهداف اليوم: تطوير سلسلة من أفكار الرسم. جمع أفضل الأفكار معًا. اختيار 8 صور مرجعية أو أكثر.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նպատակները՝ մշակել նկարչական գաղափարների շարք։ Միավորել լավագույն գաղափարները։ Ընտրել 8+ հղումային պատկերներ։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Objectius d'avui: Desenvolupar una sèrie d'idees per pintar. Combinar les millors idees. Seleccionar més de 8 imatges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今日目标：构思一系列绘画创意，并将最佳创意融合在一起，选择8张以上的参考图片。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Doelen voor vandaag: Ontwikkel een reeks schilderideeën. Combineer de beste ideeën. Selecteer meer dan 8 referentieafbeeldingen.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اهداف امروز: ایجاد مجموعه‌ای از ایده‌های نقاشی. ترکیب بهترین ایده‌ها با هم. انتخاب بیش از ۸ تصویر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Objectifs du jour : Développer une série d’idées de peinture. Combiner les meilleures idées. Sélectionner au moins 8 images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Heutige Ziele: Eine Reihe von Malideen entwickeln. Die besten Ideen kombinieren. Mindestens acht Referenzbilder auswählen.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ચિત્રકામના વિચારોની શ્રેણી વિકસાવો. શ્રેષ્ઠ વિચારોને એકસાથે જોડો. 8+ સંદર્ભ છબીઓ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पेंटिंग के लिए विचारों की एक श्रृंखला विकसित करें। सर्वोत्तम विचारों को एक साथ मिलाएँ। 8+ संदर्भ चित्र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Obiettivi di oggi: Sviluppare una serie di idee per dipingere. Combinare le idee migliori. Selezionare più di 8 immagini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今日の目標：絵画のアイデアをいくつか考え出す。最高のアイデアを組み合わせる。参考画像を8枚以上選ぶ。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 일련의 그림 아이디어를 개발합니다. 가장 좋은 아이디어를 결합합니다. 8개 이상의 참고 이미지를 선택합니다.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Armancên îro: Rêze ramanên boyaxkirinê pêş bixin. Ramanên çêtirîn bi hev re bikin yek. 8+ wêneyên referansê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Kembangkan satu siri idea lukisan. Gabungkan idea terbaik bersama-sama. Pilih 8+ imej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ലക്ഷ്യങ്ങൾ: പെയിന്റിംഗ് ആശയങ്ങളുടെ ഒരു പരമ്പര വികസിപ്പിക്കുക. മികച്ച ആശയങ്ങൾ ഒരുമിച്ച് ചേർക്കുക. 8+ റഫറൻസ് ചിത്രങ്ങൾ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लक्ष्यहरू: चित्रकला विचारहरूको श्रृंखला विकास गर्नुहोस्। उत्कृष्ट विचारहरूलाई एकसाथ जोड्नुहोस्। ८+ सन्दर्भ छविहरू चयन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موخې: د انځورګرۍ د نظرونو یوه لړۍ رامینځته کړئ. غوره نظرونه یوځای سره یوځای کړئ. د 8+ حوالې انځورونه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hoje: Desenvolver uma série de ideias para pinturas. Combinar as melhores ideias. Selecionar 8 ou mais imagens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ਪੇਂਟਿੰਗ ਵਿਚਾਰਾਂ ਦੀ ਇੱਕ ਲੜੀ ਵਿਕਸਤ ਕਰੋ। ਸਭ ਤੋਂ ਵਧੀਆ ਵਿਚਾਰਾਂ ਨੂੰ ਇਕੱਠੇ ਜੋੜੋ। 8+ ਸੰਦਰਭ ਚਿੱਤਰ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Цели на сегодня: разработать серию идей для картин. Объединить лучшие из них. Выбрать не менее 8 референсных изображений.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циљеви: Развити низ идеја за сликање. Комбиновати најбоље идеје. Изаберите 8+ референтних слика.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Hadafyada maanta: Samee taxane fikrado rinjiyeyn ah. Isku dhafka fikradaha ugu fiican. Dooro 8+ sawiro tixraac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hoy: Desarrollar una serie de ideas para pinturas. Combinar las mejores ideas. Seleccionar al menos 8 imágenes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Ngembangkeun runtuyan gagasan lukisan. Ngagabungkeun gagasan pangalusna babarengan. Pilih 8+ gambar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Malengo ya leo: Kuendeleza mfululizo wa mawazo ya uchoraji. Kuchanganya mawazo bora pamoja. Chagua picha 8+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Utveckla en serie målningsidéer. Kombinera de bästa idéerna. Välj 8+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layunin ngayon: Bumuo ng isang serye ng mga ideya sa pagpipinta. Pagsamahin ang pinakamahusay na mga ideya. Pumili ng 8+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இலக்குகள்: ஓவிய யோசனைகளின் தொடரை உருவாக்குங்கள். சிறந்த யோசனைகளை ஒன்றாக இணைக்கவும். 8+ குறிப்பு படங்களைத் தேர்ந்தெடுக்கவும்.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เป้าหมายของวันนี้: พัฒนาไอเดียการวาดภาพ ผสมผสานไอเดียที่ดีที่สุดเข้าด้วยกัน เลือกภาพอ้างอิงอย่างน้อย 8 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hedefleri: Bir dizi resim fikri geliştirin. En iyi fikirleri bir araya getirin. 8'den fazla referans görsel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Цілі на сьогодні: Розробити серію ідей для малювання. Поєднати найкращі ідеї разом. Обрати 8+ зображень-еталонів.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کے مقاصد: پینٹنگ کے خیالات کا ایک سلسلہ تیار کریں۔ بہترین خیالات کو ایک ساتھ جوڑیں۔ 8+ حوالہ جاتی تصاویر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Phát triển một loạt ý tưởng vẽ tranh. Kết hợp những ý tưởng hay nhất lại với nhau. Chọn 8+ hình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aaac7d1486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aaac7d148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b661afeea2_0_11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2b661afeea2_0_1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6fc21dbbb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6fc21dbbb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64b59a4114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64b59a4114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7546ba00f5_0_2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27546ba00f5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b797e89ec9_1_1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2b797e89ec9_1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 you have two or more images to combine together?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keni dy ose më shumë imazhe për të kombinuar së bashku?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 ላይ የሚያጣምሩ ሁለት ወይም ከዚያ በላይ ምስሎች አሉዎት?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لديك صورتين أو أكثر تريد دمجهما معًا؟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Երկու կամ ավելի պատկեր ունե՞ք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Tens dues o més imatges per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您有两张或多张图片需要合并吗？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Wilt u twee of meer afbeeldingen combineren?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دو یا چند تصویر برای ترکیب با هم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Avez-vous deux images ou plus à combiner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Haben Sie zwei oder mehr Bilder, die Sie miteinander kombinieren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પાસે બે કે તેથી વધુ છબીઓ એકસાથે જોડવા માટે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पास एक साथ जोड़ने के लिए दो या अधिक छवियां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Hai due o più immagini da combinare insieme?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組み合わせる画像が 2 つ以上ありますか?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개 이상의 이미지를 결합하고 싶으신가요?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du an jî zêdetir wêne hene ku hûn bi hev re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anda mempunyai dua atau lebih imej untuk digabungkan bersama?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ഒന്നിച്ചുചേർക്കാൻ രണ്ടോ അതിലധികമോ ചിത്രങ്ങൾ നിങ്ങളുടെ കൈവശമുണ്ടോ?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तपाईंसँग दुई वा बढी तस्बिरहरू एकसाथ जोड्न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ایا تاسو دوه یا ډیر انځورونه لرئ چې یوځای یې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tem duas ou mais imagens para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ਕੋਲ ਇਕੱਠੇ ਜੋੜਨ ਲਈ ਦੋ ਜਾਂ ਵੱਧ ਤਸਵੀਰਾਂ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Хотите объединить два или более изображений?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имате две или више слика које желите да спојите?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haysaa laba sawir ama ka badan oo aad isku darayso?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¿Tienes dos o más imágenes para combinar?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Dupi anjeun gaduh dua atawa leuwih gambar pikeun ngagabungkeun babarengan?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una picha mbili au zaidi za kuchanganya pamoja?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 du två eller fler bilder att kombinera?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Mayroon ka bang dalawa o higit pang mga larawang pagsasama-samahin?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ஒன்றாக இணைக்க இரண்டு அல்லது அதற்கு மேற்பட்ட படங்கள் உங்களிடம் உள்ளதா?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คุณมีรูปภาพสองรูปหรือมากกว่าที่ต้องการรวมเข้าด้วยกันหรือไม่?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Birleştirmek istediğiniz iki veya daha fazla görseliniz mi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вас є два чи більше зображень для об'єднання?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کے پاس ایک ساتھ جمع کرنے کے لیے دو یا زیادہ تصاویر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có hai hoặc nhiều hình ảnh để ghép lại với nhau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b797e89ec9_1_1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b797e89ec9_1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 your idea unusual, unique, or thoughtful?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është ideja juaj e pazakontë, unike apo e menduar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ሃሳብህ ያልተለመደ፣ ልዩ ወይም አሳቢ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غير عادية، أو فريدة من نوعها، أو مدروسة؟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անսովոր է, եզակի, թե՞ մտածված։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és inusual, única o pensada?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你的想法是否不同寻常、独一无二或富有创意？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 uw idee ongewoon, uniek of doordacht?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غیرمعمول، منحصر به فرد یا متفکرانه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est-elle originale, unique ou ingénieuse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 Ihre Idee ungewöhnlich, einzigartig oder durchdacht?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અસામાન્ય, અનોખો કે વિચારશીલ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असामान्य, अनोखा या विचारशील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è insolita, unica o ponderata?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あなたのアイデアは珍しい、ユニークな、あるいは思慮深いものですか?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아이디어는 특이하고, 독특하고, 사려 깊습니까?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neasayî, bêhempa, an jî bi hizir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luar biasa, unik atau bernas?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അസാധാരണമോ, അതുല്യമോ, ചിന്തനീയമോ ആണോ?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 असामान्य, अद्वितीय, वा विचारशील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غیر معمولي، بې ساری، یا فکر کوونکی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é inusitada, original ou bem pensada?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ਅਸਾਧਾਰਨ, ਵਿਲੱਖਣ, ਜਾਂ ਸੋਚ-ਸਮਝ ਕੇ ਕੀਤਾ ਗਿਆ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Ваша идея необычна, уникальна или продуманна?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је ваша идеја необична, јединствена или промишљена?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yahay mid aan caadi ahayn, mid gaar ah, mise mid fekeraya?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es inusual, única o reflexiva?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teu biasa, unik, atanapi wijaksana?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wazo lako si la kawaida, la kipekee, au la kufikiria?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Är din idé ovanlig, unik eller tankeväckande?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hindi karaniwan, natatangi, o maalalahanin?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அசாதாரணமானதா, தனித்துவமானதா அல்லது சிந்தனைமிக்கதா?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ความคิดของคุณแปลก แหวกแนว หรือสร้างสรรค์หรือไม่?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sıra dışı, benzersiz veya düşünceli 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Ваша ідея незвичайна, унікальна чи продумана?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خیال غیر معمولی، منفرد، یا سوچنے والا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khác thường, độc đáo hay chu đáo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b797e89ec9_1_1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2b797e89ec9_1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show your texture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tregon ideja juaj aftësitë tuaja në teksturë?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ሃሳብህ የሸካራነት ችሎታህን ያሳያል?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تظهر مهاراتك في الملمس؟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ցույց է տալիս ձեր հյուսվածքային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demostra les teves habilitats amb les textures?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你的设计作品是否展现了你的纹理处理技巧？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Toont jouw idee jouw textuurvaardigheden?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مهارت بافت شما را نشان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met-elle en valeur vos compétences en matière de texture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Zeigt Ihre Idee Ihre Fähigkeiten im Bereich Texturierung?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તમારી ટેક્સચર કુશળતા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आपकी बनावट कौशल को दर्शाता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dimostra le tue capacità in fatto di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あなたのアイデアはテクスチャのスキルを表していますか?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당신의 아이디어는 당신의 질감 기술을 보여줍니까?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jêhatîyên te yên teksturkirinê nîşan dide?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menunjukkan kemahiran tekstur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 നിങ്ങളുടെ ടെക്സ്ചർ കഴിവുകൾ കാണിക്കുന്നുണ്ടോ?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विचारले तपाईंको बनावट कौशल देखाउँछ?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ستاسو د جوړښت مهارتونه ښیي؟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demonstra suas habilidades em relação a texturas?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ਤੁਹਾਡੇ ਟੈਕਸਟਚਰ ਹੁਨਰ ਨੂੰ ਦਰਸਾਉਂਦਾ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Демонстрирует ли ваша идея ваши навыки работы с текстурами?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показује ваше вештине текстурирања?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tusayaa xirfadahaaga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demuestra tus habilidades con las texturas?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nunjukkeun kaahlian tékstur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linaonyesha ustadi wako wa muundo?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Visar din idé dina texturkunskaper?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nagpapakita ng iyong mga kakayahan sa texture?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உங்கள் அமைப்புத் திறன்களைக் காட்டுகிறதா?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ความคิดของคุณแสดงถึงทักษะด้านเนื้อหาของคุณหรือไม่?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doku becerilerinizi yansıtıyor mu?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ваша ідея демонструє ваші навички текстурування?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خیال آپ کی ساخت کی مہارت کو ظاہر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thể hiện được kỹ năng về kết cấu của bạn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b797e89ec9_1_1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2b797e89ec9_1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show a wide range of your brush skills and complex colour mixing?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tregon ideja juaj një gamë të gjerë të aftësive tuaja të furçës dhe përzierjes komplekse të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 ሃሳብ የእርስዎን ብሩሽ ችሎታ እና ውስብስብ የቀለም ድብልቅ ሰፋ ያለ ያሳያል?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تعكس فكرتك مدى واسع من مهاراتك في استخدام الفرشاة ومزج الألوان المعقدة؟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գաղափարը ցույց է տալիս ձեր վրձնի հմտությունների լայն շրջանակ և գույների բարդ խառնուրդ;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mostra una àmplia gamma de les teves habilitats amb el pinzell i la complexa barreja de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你的想法是否展现了你丰富的绘画技巧和复杂的色彩混合能力？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Laat jouw idee een breed scala aan penseelvaardigheden en complexe kleurmengingen zien?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طیف گسترده‌ای از مهارت‌های قلم‌مو و ترکیب رنگ‌های پیچیده شما را نشان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témoigne-t-elle d'une grande variété de vos compétences en matière de pinceau et de mélange complexe de couleurs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Zeigt Ihre Idee ein breites Spektrum Ihrer Pinselfertigkeiten und Ihres Könnens im komplexen Mischen von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 તમારી બ્રશ કુશળતા અને જટિલ રંગ મિશ્રણની વિશાળ શ્રેણી દર્શાવે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आपके ब्रश कौशल और जटिल रंग मिश्रण की विस्तृत श्रृंखला को दर्शाता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dimostra una vasta gamma delle tue abilità con il pennello e una complessa miscelazione dei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あなたのアイデアは、幅広いブラシスキルと複雑な色の組み合わせを示していますか?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아이디어는 다양한 붓놀림과 복잡한 색상 혼합을 보여줍니까?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cûrbecûr jêhatîyên te yên firçeyê û tevlihevkirina rengan a tevlihev nîşan dide?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menunjukkan pelbagai kemahiran berus anda dan pencampuran warna yang kompleks?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 കഴിവുകളുടെയും സങ്കീർണ്ണമായ വർണ്ണ മിശ്രിതത്തിന്റെയും വിശാലമായ ശ്രേണി നിങ്ങളുടെ ആശയം കാണിക്കുന്നുണ്ടോ?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विचारले तपाईंको ब्रश सीप र जटिल रंग मिश्रणको विस्तृत दायरा देखाउँछ?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نظر ستاسو د برش کولو مهارتونو او پیچلي رنګ مخلوط کولو پراخه لړۍ ښیې؟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demonstra uma ampla gama de suas habilidades com o pincel e mistura complexa de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ਤੁਹਾਡੇ ਬੁਰਸ਼ ਹੁਨਰ ਅਤੇ ਗੁੰਝਲਦਾਰ ਰੰਗ ਮਿਸ਼ਰਣ ਦੀ ਵਿਸ਼ਾਲ ਸ਼੍ਰੇਣੀ ਨੂੰ ਦਰਸਾਉਂਦਾ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Демонстрирует ли ваша идея широкий диапазон ваших навыков письма и сложное смешение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показује широк спектар ваших вештина коришћења четкице и сложено мешање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Fikirkaaga miyuu tusinayaa xirfado badan oo burushkaaga ah iyo isku dhafka midabada adag?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demuestra una amplia gama de tus habilidades con el pincel y una mezcla de colores compleja?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nunjukkeun rupa-rupa kaahlian sikat sareng campuran warna anu kompleks?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linaonyesha anuwai ya ujuzi wako wa brashi na uchanganyaji changamano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Visar din idé ett brett spektrum av dina penselfärdigheter och komplexa färgblandningar?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Nagpapakita ba ang iyong ideya ng malawak na hanay ng iyong mga kasanayan sa pagsisipilyo at kumplikadong paghahalo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உங்கள் தூரிகை திறன்களின் பரந்த அளவையும் சிக்கலான வண்ணக் கலவையையும் காட்டுகிறதா?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ไอเดียของคุณแสดงให้เห็นถึงทักษะการใช้แปรงที่หลากหลายและการผสมสีที่ซับซ้อนของคุณหรือไม่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 fırça becerilerinizin ve karmaşık renk karıştırma becerilerinizin geniş bir yelpazesini mi gösteriyor?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демонструє ваша ідея широкий спектр ваших навичок роботи з пензлем та складне змішування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کا آئیڈیا آپ کے برش کی مہارتوں اور پیچیدہ رنگوں کے اختلاط کی ایک وسیع رینج کو ظاہر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thể hiện nhiều kỹ năng sử dụng cọ vẽ và cách pha trộn màu sắc phức tạp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b797e89ec9_1_1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2b797e89ec9_1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your idea have a non-central composition and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ka ideja juaj një kompozim jo-qendror dhe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 ሃሳብ ማዕከላዊ ያልሆነ ጥንቅር እና ግልጽ የሆነ የቀለም አሠራር አለው?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فكرتك تحتوي على تركيبة غير مركزية ومخطط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Ձեր գաղափարն ունի՞ ոչ կենտրոնական կոմպոզիցիա և հստակ գունային սխեմա։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teva idea té una composició no central i una combinació de colors clara?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你的设计理念是否具有非中心构图和清晰的配色方案？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Heeft uw idee een decentrale compositie en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شما یک ترکیب‌بندی غیرمتمرکز و یک طرح رنگی واضح دارد؟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Votre idée possède-t-elle une composition non centrale et une palette de couleurs claire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Besitzt Ihre Idee eine nicht-zentrale Komposition und ein klares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તમારા વિચારમાં કોઈ કેન્દ્રિય રચના અને સ્પષ્ટ રંગ યોજના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आपके विचार में गैर-केन्द्रीय संरचना और स्पष्ट रंग योजना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tua idea ha una composizione non centrale e una combinazione di colori chiara?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あなたのアイデアには、中心的でない構成と明確な配色がありますか?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귀하의 아이디어에는 중심이 없는 구성과 명확한 색상 구성이 있습니까?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te xwedî kompozîsyoneke ne-navendî û şêmayeke rengîn a zelal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anda mempunyai komposisi bukan pusat dan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ആശയത്തിന് കേന്ദ്രീകൃതമല്ലാത്ത ഒരു രചനയും വ്യക്തമായ ഒരു വർണ്ണ സ്കീമും ഉണ്ടോ?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तपाईंको विचारमा केन्द्रीय संरचना र स्पष्ट रंग योजना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ستاسو مفکوره غیر مرکزي جوړښت او روښانه رنګ سکیم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Sua ideia possui uma composição não centralizada e uma paleta de cores bem definida?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ਤੁਹਾਡੇ ਵਿਚਾਰ ਵਿੱਚ ਇੱਕ ਗੈਰ-ਕੇਂਦਰੀ ਰਚਨਾ ਅਤੇ ਇੱਕ ਸਪਸ਼ਟ ਰੰਗ ਸਕੀਮ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Имеет ли ваша идея нецентральную композицию и четкую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ваша идеја има композицију која није централна и јасну шему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Fikirkaagu ma leeyahay halabuur aan dhexe ahayn iyo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 idea tiene una composición descentrada y una paleta de colores definida?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anjeun gaduh komposisi non-sentral sareng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lako lina muundo usio wa kati na mpango wazi 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 din idé en icke-central komposition och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iyong ideya ba ay may hindi sentral na komposisyon at isang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மையமற்ற அமைப்பு மற்றும் தெளிவான வண்ணத் திட்டத்தைக் கொண்டதா?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แนวคิดของคุณมีองค์ประกอบที่ไม่ใช่ศูนย์กลางและมีรูปแบบสีที่ชัดเจนหรือไม่?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Fikrinizin merkezi olmayan bir kompozisyonu ve net bir renk şeması var mı?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має ваша ідея нецентральну композицію та чітку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آپ کے خیال میں غیر مرکزی ساخت اور واضح رنگ سکیم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bạn có bố cục không tập trung và bảng màu rõ ràng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a84530ca3f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a84530ca3f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8924511555_0_1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18924511555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7546ba00f5_0_6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7546ba00f5_0_6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1c353f7cd8c_0_1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1c353f7cd8c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b661afeea2_0_9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2b661afeea2_0_9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developing his painting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duke zhvilluar idenë e tij për pikturë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አንድሪው ኦኔል ሳንቲያጎ የስዕል ሃሳቡን በማዳበር ላይ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أندرو أونيل سانتياغو يطور فكرة الرسم الخاصة به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Էնդրյու Օ'Նիլ Սանտյագոն զարգացնում է իր նկարչական գաղափարը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desenvolupant la seva idea per pintar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安德鲁·奥尼尔·圣地亚哥正在发展他的绘画理念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ontwikkelt zijn schilderidee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اندرو اونیل سانتیاگو در حال توسعه ایده نقاشی خود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développe son idée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entwickelt seine Malereiidee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એન્ડ્રુ ઓ'નીલ સેન્ટિયાગો પોતાનો ચિત્રકામનો વિચાર વિકસાવી રહ્યા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एंड्रयू ओ'नील सैंटियागो अपनी पेंटिंग के विचार को विकसित करते 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sviluppa la sua idea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アンドリュー・オニール・サンティアゴが絵画のアイデアを練っている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Santiago가 자신의 그림 아이디어를 개발하고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fikra xwe ya wênesaziyê pêş dixe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mengembangkan idea lukisannya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ആൻഡ്രൂ ഒ'നീൽ സാന്റിയാഗോ തന്റെ ചിത്രരചനാ ആശയം വികസിപ്പിക്കുന്നു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एन्ड्रयू ओ'निल स्यान्टियागो आफ्नो चित्रकला विचार विकास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انډریو او نیل سانتیاګو د خپل نقاشۍ مفکورې ته وده ورکوي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desenvolvendo sua ideia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ਐਂਡਰਿਊ ਓ'ਨੀਲ ਸੈਂਟੀਆਗੋ ਆਪਣੇ ਪੇਂਟਿੰਗ ਵਿਚਾਰ ਨੂੰ ਵਿਕਸਤ ਕਰਦਾ ਹੋਇਆ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Эндрю О'Нил Сантьяго развивает свою идею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Ендру О'Нил Сантијаго развија своју идеју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horumarinta fikradda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desarrollando su idea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ngembangkeun ide lukisan 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akiendeleza wazo lake la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utvecklar sin målningsidé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Andrew O'Neil Santiago ay bumuo ng kanyang ideya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ஆண்ட்ரூ ஓ'நீல் சாண்டியாகோ தனது ஓவியக் கருத்தை வளர்த்துக் கொள்கிறார்.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กำลังพัฒนาแนวคิดการวาดภาพของเขา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resim fikrini geliştiriyor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Ендрю О'Ніл Сантьяго розвиває свою ідею картини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اینڈریو او نیل سینٹیاگو اپنے پینٹنگ آئیڈیا کو تیار کر رہے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đang phát triển ý tưởng vẽ tranh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b661afeea2_0_822: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2b661afeea2_0_8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b661afeea2_0_881: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2b661afeea2_0_8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b661afeea2_0_10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2b661afeea2_0_10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testing out compositions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duke testuar kompozime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አንድሪው ኦኔል ሳንቲያጎ ጥንቅሮችን እየሞከረ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أندرو أونيل سانتياغو يختبر التراكيب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Էնդրյու Օ'Նիլ Սանտյագոն փորձարկում է կոմպոզիցիաները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provant composicions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安德鲁·奥尼尔·圣地亚哥正在测试作品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test composities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اندرو اونیل سانتیاگو در حال آزمایش آهنگ‌ها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teste des compositions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testet Kompositionen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એન્ડ્રુ ઓ'નીલ સેન્ટિયાગો રચનાઓનું પરીક્ષણ કરી રહ્યા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एंड्रयू ओ'नील सैंटियागो रचनाओं का परीक्षण करते 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prova le composizioni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アンドリュー・オニール・サンティアゴが作曲をテスト中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앤드류 오닐 산티아고가 작곡을 테스트하고 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besteyan diceribîne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menguji komposisi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ആൻഡ്രൂ ഒ'നീൽ സാന്റിയാഗോ രചനകൾ പരീക്ഷിക്കുന്നു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एन्ड्रयू ओ'निल स्यान्टियागो रचनाहरूको परीक्षण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انډریو او نیل سانتیاګو د کمپوزونو ازموینه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testando composições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ਐਂਡਰਿਊ ਓ'ਨੀਲ ਸੈਂਟੀਆਗੋ ਰਚਨਾਵਾਂ ਦੀ ਜਾਂਚ ਕਰ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Эндрю О'Нил Сантьяго тестирует композиции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Ендру О'Нил Сантијаго тестира композиције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ayaa tijaabiyay halabuurka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probando composiciones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nguji komposisi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akijaribu nyimbo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testar kompositioner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Sinusubukan ni Andrew O'Neil Santiago ang mga komposisyon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ஆண்ட்ரூ ஓ'நீல் சாண்டியாகோ இசையமைப்புகளை சோதித்துப் பார்க்கிறார்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กำลังทดสอบผลงาน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bestelerini test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Ендрю О'Ніл Сантьяго тестує композиції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اینڈریو او نیل سینٹیاگو کمپوزیشن کی جانچ کر رہے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Andrew O'Neil Santiago đang thử nghiệm các sáng tác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b661afeea2_0_9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2b661afeea2_0_9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b661afeea2_0_116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2b661afeea2_0_1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b661afeea2_0_11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2b661afeea2_0_1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a84530ca3f_0_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a84530ca3f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1c353f7cd8c_0_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1c353f7cd8c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Gifted behaviour: The Three-Ring model of gifted behaviour  Nobody is born gifted. It is something that  we DO.  You need three things to be  above average.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Sjellja e talentuar: Modeli me tre unaza të sjelljes së talentuar Askush nuk lind i talentuar. Është diçka që ne BËJMË.  Ju duhen tre gjëra për të qenë mbi mesataren.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ባለ ተሰጥኦ ባህሪ፡ ባለ ሶስት ቀለበት ተሰጥኦ ያለው ባህሪ ማንም ተሰጥኦ ያለው ሆኖ አልተወለደም። እኛ የምናደርገው ነገር ነው።  ከአማካይ በላይ ለመሆን ሶስት ነገሮች ያስፈልጉዎታል።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السلوك الموهوب: نموذج الحلقات الثلاث للسلوك الموهوب. لا أحد يولد موهوبًا، بل هو شيء نفعله. تحتاج إلى ثلاثة أمور لتكون متفوقًا على المتوسط.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Տաղանդավոր վարքագիծ. Տաղանդավոր վարքագծի երեք օղակների մոդելը Ոչ ոք շնորհալի չի ծնվում: Դա մի բան է, որ մենք անում ենք:  Միջինից բարձր լինելու համար անհրաժեշտ է երեք բան.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Comportament superdotat: el model de tres anells de comportament superdotat Ningú neix dotat. És una cosa que FEM.  Necessites tres coses per estar per sobre de la mitjana.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天才行为：天才行为的三环模型 没有人天生就有天赋。天赋是我们后天习得的。你需要具备三样特质才能超越平均水平。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Hoogbegaafdheid: Het drieringenmodel van hoogbegaafdheid. Niemand wordt hoogbegaafd geboren. Het is iets wat we WEL doen. Je hebt drie dingen nodig om bovengemiddeld te zijn.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رفتار با استعداد: مدل سه حلقه ای رفتار با استعداد هیچ کس با استعداد متولد نمی شود. این کاری است که ما انجام می دهیم.  برای اینکه بالاتر از حد متوسط ​​باشید به سه چیز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Comportement des surdoués : Le modèle des trois anneaux du comportement des surdoués. Personne ne naît surdoué. C'est une réalité. Il faut trois choses pour être au-dessus de la moyenne.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Hochbegabtes Verhalten: Das Drei-Ringe-Modell für hochbegabtes Verhalten. Niemand wird mit Hochbegabung geboren. Wir TUN es. Um überdurchschnittlich zu sein, braucht man drei Dinge.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હોશિયાર વર્તન: હોશિયાર વર્તનનું થ્રી-રિંગ મોડલ કોઈ પણ વ્યક્તિ જન્મજાત હોશિયાર નથી. તે કંઈક છે જે આપણે કરીએ છીએ.  સરેરાશથી ઉપર રહેવા માટે તમારે ત્રણ વસ્તુઓની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प्रतिभाशाली व्यवहार: प्रतिभाशाली व्यवहार का त्रि-अंगूठी मॉडल कोई भी व्यक्ति जन्मजात प्रतिभाशाली नहीं होता। यह एक ऐसी चीज़ है जो हम करते हैं। औसत से ऊपर होने के लिए आपको तीन चीज़ों की ज़रूरत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Comportamento dei superdotati: il modello dei tre anelli del comportamento dei superdotati. Nessuno nasce superdotato. È qualcosa che FACCIAMO. Per essere al di sopra della media servono tre cose.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ギフテッド行動：ギフテッド行動の3つの輪モデル 生まれつきギフテッドな人はいません。それは私たちが行うものです。平均以上の存在になるには、3つの要素が必要です。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영재 행동: 영재 행동의 3원 모델 영재는 태어나는 것이 아닙니다. 우리는 스스로 만들어내는 것입니다. 평균 이상이 되려면 세 가지가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Tevgera bextewar: Modela sê-xeng a behremendiyê Kes jêhatî nayê dinyayê. Tiştek e ku em DIKIN.  Ji we re sê tişt lazim in ku hûn li ser navîn 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Tingkah laku berbakat: Model Tiga Cincin bagi tingkah laku berbakat Tiada siapa dilahirkan berbakat. Ia adalah sesuatu yang kita LAKUKAN.  Anda memerlukan tiga perkara untuk berada di atas purata.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പ്രതിഭാധനനായ പെരുമാറ്റം: പ്രതിഭാധനനായ പെരുമാറ്റത്തിൻ്റെ ത്രീ-റിംഗ് മോഡൽ ആരും സമ്മാനമായി ജനിക്കുന്നില്ല. അത് നമ്മൾ ചെയ്യുന്ന ഒരു കാര്യമാണ്.  ശരാശരിക്ക് മുകളിലായിരിക്കാൻ നിങ്ങൾക്ക് മൂന്ന് കാര്യങ്ങൾ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उपहार प्राप्त व्यवहार: प्रतिभाशाली व्यवहारको तीन-घण्टी मोडेल कोही पनि जन्मजात प्रतिभाशाली हुँदैन। यो हामीले गर्ने कुरा हो।  तपाईंलाई औसत भन्दा माथि हुन तीन चीजहरू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ډالۍ شوی چلند: د ډالۍ شوي چلند درې حلقې ماډل هیڅوک ډالۍ شوی نه زیږیدلی. دا هغه څه دي چې موږ یې کوو.  تاسو درې شیانو ته اړتیا لرئ ترڅو له اوسط څخه پورته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Comportamento de superdotados: O modelo dos Três Anéis do comportamento de superdotados Ninguém nasce superdotado. É algo que FAZEMOS. Você precisa de três coisas para estar acima da média.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ਤੋਹਫ਼ੇ ਵਾਲਾ ਵਿਵਹਾਰ: ਤੋਹਫ਼ੇ ਵਾਲੇ ਵਿਵਹਾਰ ਦਾ ਤਿੰਨ-ਰਿੰਗ ਮਾਡਲ ਕੋਈ ਵੀ ਜਨਮ ਤੋਂ ਤੋਹਫ਼ਾ ਨਹੀਂ ਹੁੰਦਾ। ਇਹ ਉਹ ਚੀਜ਼ ਹੈ ਜੋ ਅਸੀਂ ਕਰਦੇ ਹਾਂ।  ਤੁਹਾਨੂੰ ਔਸਤ ਤੋਂ ਉੱਪਰ ਹੋਣ ਲਈ ਤਿੰਨ ਚੀਜ਼ਾਂ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Одарённое поведение: модель трёх колец одарённого поведения. Никто не рождается одарённым. Это то, что мы делаем. Чтобы быть выше среднего, нужны три вещи.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Даровито понашање: модел са три прстена даровитог понашања Нико се не рађа даровит. То је нешто што радимо.  Потребне су вам три ствари да бисте били изнад просека.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Habdhaqanka hibada leh: Habka Saddex-ring ee habdhaqanka hibada leh Qofna hibo uma dhalan. Waa wax aan sameyno.  Waxaad u baahan tahay saddex shay si aad uga sarreyso celceliska.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Conducta de superdotación: El modelo de los Tres Anillos de la conducta de superdotación. Nadie nace con superdotación. Es algo que hacemos. Se necesitan tres cosas para estar por encima del promedio.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kabiasaan gifted: model Tilu-Cingcin tina kabiasaan gifted Taya sahijieun dilahirkeun gifted. Ieu hiji hal anu urang LAKUKAN.  Anjeun peryogi tilu hal janten luhur rata.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Tabia yenye vipawa: Mfano wa Pete Tatu wa tabia ya vipawa Hakuna mtu anayezaliwa akiwa na karama. Ni jambo ambalo TUNAFANYA.  Unahitaji vitu vitatu kuwa juu ya wastani.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Begåvad beteende: Three-Ring-modellen för begåvat beteende Ingen föds begåvad. Det är något vi GÖR.  Du behöver tre saker för att vara över genomsnittet.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Gifted behaviour: Ang Three-Ring na modelo ng gifted na pag-uugali Walang sinuman ang ipinanganak na may likas na kakayahan. Ito ay isang bagay na ating GINAGAWA.  Kailangan mo ng tatlong bagay upang maging higit sa karaniwan.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பரிசளித்த நடத்தை: பரிசளித்த நடத்தையின் மூன்று-வளைய மாதிரி யாரும் பிறப்பால் பரிசாக இல்லை. இது நாம் செய்யும் ஒன்று.  சராசரிக்கு மேல் இருக்க மூன்று விஷயங்கள்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พฤติกรรมพรสวรรค์: แบบจำลองพฤติกรรมพรสวรรค์สามวง ไม่มีใครเกิดมามีพรสวรรค์ นั่นคือสิ่งที่เราทำ จำเป็นต้องมีสามสิ่งเพื่อที่จะเหนือกว่าค่าเฉลี่ย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Üstün yetenekli davranış: Üstün yetenekli davranışın Üç Halka modeli Kimse üstün yetenekli olarak doğmaz. Bu, YAPTIĞIMIZ bir şeydir. Ortalamanın üzerinde olmak için üç şeye ihtiyacınız vardır.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Обдарована поведінка: модель трьох кілець обдарованої поведінки. Ніхто не народжується обдарованим. Це те, що ми РОБИМО.  Вам потрібні три речі, щоб бути вище середнього.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تحفے میں دیا گیا سلوک: تحفے کے طرز عمل کا تھری رنگ ماڈل کوئی بھی تحفے میں پیدا نہیں ہوتا ہے۔ یہ وہ چیز ہے جو ہم کرتے ہیں۔  اوسط سے اوپر ہونے کے لیے آپ کو تین چیزوں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Hành vi thiên tài: Mô hình Ba Vòng của hành vi thiên tài. Không ai sinh ra đã có năng khiếu. Đó là điều chúng ta CÓ. Bạn cần ba điều để vượt trội.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1c353f7cd8c_0_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1c353f7cd8c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Three-Ring model of gifted behaviour: Gifted behaviour is a combination of: above average skill, above average drive, and above average creativity.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Modeli me tre unaza të sjelljes së talentuar: Sjellja e talentuar është një kombinim i: aftësive mbi mesataren, nxitjes mbi mesataren dhe kreativitetit mbi mesataren.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ባለ ሶስት ቀለበት ሞዴል ተሰጥኦ ያለው ባህሪ፡ ተሰጥኦ ያለው ባህሪ ከአማካይ ክህሎት በላይ፣ ከአማካይ መንዳት እና ከአማካይ በላይ የፈጠራ ጥምረት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نموذج الحلقات الثلاث للسلوك الموهوب: السلوك الموهوب هو مزيج من: مهارة أعلى من المتوسط، ودافع أعلى من المتوسط، وإبداع أعلى من المتوسط.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Տաղանդավոր վարքագծի երեք օղակների մոդելը. շնորհալի վարքագիծը համակցված է միջինից բարձր հմտություն, միջինից բարձր մղում և միջինից բարձր ստեղծագործականություն: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model de tres anells de comportament dotat: el comportament dotat és una combinació de: habilitat per sobre de la mitjana, empenta per sobre de la mitjana i creativitat per sobre de la mitjana.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天才行为的三环模型：天才行为是以下各项的结合：高于平均水平的技能、高于平均水平的动力和高于平均水平的创造力。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drieringenmodel van begaafd gedrag: Begaafd gedrag is een combinatie van: bovengemiddelde vaardigheden, bovengemiddelde motivatie en bovengemiddelde creativiteit.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مدل سه حلقه ای رفتار با استعداد: رفتار با استعداد ترکیبی از: مهارت بالاتر از حد متوسط، انگیزه بالاتر از حد متوسط ​​و خلاقیت بالاتر از حد متوسط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modèle à trois anneaux du comportement surdoué : Le comportement surdoué est une combinaison de : compétences supérieures à la moyenne, motivation supérieure à la moyenne et créativité supérieure à la moyenne.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Das Drei-Ringe-Modell für Hochbegabung: Hochbegabung ist eine Kombination aus überdurchschnittlichen Fähigkeiten, überdurchschnittlichem Antrieb und überdurchschnittlicher Kreativität.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ગિફ્ટેડ બિહેવિયરનું થ્રી-રિંગ મૉડલ: ગિફ્ટેડ બિહેવિયર એનું સંયોજન છે: સરેરાશ કૌશલ્યથી ઉપર, સરેરાશ ડ્રાઇવથી ઉપર અને સરેરાશ સર્જનાત્મકતાથી વધુ.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प्रतिभाशाली व्यवहार का तीन-रिंग मॉडल: प्रतिभाशाली व्यवहार निम्न का संयोजन है: औसत से ऊपर कौशल, औसत से ऊपर प्रेरणा, और औसत से ऊपर रचनात्मकता।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modello dei tre anelli del comportamento dei dotati: il comportamento dei dotati è una combinazione di: abilità superiore alla media, motivazione superiore alla media e creatività superiore alla media.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才能ある行動の 3 つのリング モデル: 才能ある行動は、平均以上のスキル、平均以上の意欲、平均以上の創造性の組み合わせです。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재능 있는 행동의 3링 모델: 재능 있는 행동은 평균 이상의 기술, 평균 이상의 추진력, 평균 이상의 창의성이 결합된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Modela Sê-Ring a behremendiya jêhatî: Tevgera jêhatî berhevokek e: jêhatîbûna navînî, ajotina jorîn a navîn, û afirîneriya jorîn a navîn.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Model Tiga Cincin bagi tingkah laku berbakat: Tingkah laku berbakat ialah gabungan: kemahiran di atas purata, dorongan di atas purata dan kreativiti di atas purata.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ഗിഫ്റ്റ് ബിഹേവിയറിൻ്റെ ത്രീ-റിംഗ് മോഡൽ: ഗിഫ്റ്റഡ് ബിഹേവിയർ ഇവയുടെ സംയോജനമാണ്: ശരാശരിക്ക് മുകളിലുള്ള വൈദഗ്ദ്ധ്യം, ശരാശരി ഡ്രൈവിന് മുകളിൽ, ശരാശരിക്ക് മുകളിലുള്ള സർഗ്ഗാത്മകത.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उपहारित व्यवहारको तीन-घण्टी मोडेल: उपहार प्राप्त व्यवहार निम्नको संयोजन हो: औसत सीप भन्दा माथि, औसत ड्राइभ भन्दा माथि, र औसत रचनात्मकता माथि।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تحفیل شوي چلند درې حلقې ماډل: ډالۍ شوی چلند د دې ترکیب دی: له اوسط مهارت څخه پورته ، له اوسط ډرایو څخه پورته ، او له اوسط خلاقیت څخه پورته.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modelo dos Três Anéis do comportamento superdotado: O comportamento superdotado é uma combinação de: habilidade acima da média, motivação acima da média e criatividade acima da média.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ਗਿਫਟਡ ਵਿਵਹਾਰ ਦਾ ਥ੍ਰੀ-ਰਿੰਗ ਮਾਡਲ: ਗਿਫਟਡ ਵਿਵਹਾਰ ਦਾ ਸੁਮੇਲ ਹੈ: ਔਸਤ ਹੁਨਰ ਤੋਂ ਉੱਪਰ, ਔਸਤ ਡਰਾਈਵ ਤੋਂ ਉੱਪਰ, ਅਤੇ ਔਸਤ ਰਚਨਾਤਮਕਤਾ ਤੋਂ ਉੱਪਰ।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Модель трех колец одаренного поведения: одаренное поведение представляет собой комбинацию: выше среднего уровня мастерства, выше среднего уровня целеустремленности и выше среднего уровня креативности.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Модел даровитог понашања са три прстена: Даровито понашање је комбинација: натпросечне вештине, натпросечне воље и изнад просечне креативности.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Qaabka Saddex-Ring-ga ah ee hab-dhaqanka hibada leh: Hab-dhaqanka hibada leh waa isku-dar: xirfad ka sarraysa celceliska wadista, iyo hal-abuurka celceliska ka sarreeya.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modelo de los tres anillos del comportamiento superdotado: el comportamiento superdotado es una combinación de: habilidad superior a la media, impulso superior a la media y creatividad superior a la media.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Modél Tilu-Cingcin tina kabiasaan gifted: kabiasaan gifted mangrupakeun kombinasi antara: skill di luhur rata, di luhur rata drive, sarta kreativitas di luhur rata.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Muundo wa Pete Tatu wa tabia ya vipawa: Tabia ya vipawa ni mchanganyiko wa: ujuzi wa juu wa wastani, juu ya wastani wa kuendesha gari, na ubunifu zaidi ya wastani.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Three-Ring-modellen för begåvat beteende: Begåvat beteende är en kombination av: skicklighet över genomsnittet, drivkraft över genomsnittet och kreativitet över genomsnittet.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Three-Ring na modelo ng likas na matalinong pag-uugali: Ang likas na pag-uugali ay isang kumbinasyon ng: higit sa average na kasanayan, higit sa average na pagmamaneho, at higit sa average na pagkamalikhain.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பரிசளித்த நடத்தையின் மூன்று-வளைய மாதிரி: பரிசளிக்கப்பட்ட நடத்தை என்பது: சராசரி திறன், சராசரி இயக்கம் மற்றும் சராசரிக்கு மேல் படைப்பாற்றல் ஆகியவற்றின் கலவையாகும்.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แบบจำลองสามวงแหวนของพฤติกรรมที่มีพรสวรรค์: พฤติกรรมที่มีพรสวรรค์เป็นการผสมผสานของ: ทักษะที่เหนือกว่าค่าเฉลี่ย แรงผลักดันที่เหนือกว่าค่าเฉลี่ย และความคิดสร้างสรรค์ที่เหนือกว่าค่าเฉลี่ย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Üstün zekâlı davranışın Üç Halka modeli: Üstün zekâlı davranış; ortalamanın üzerinde beceri, ortalamanın üzerinde dürtü ve ortalamanın üzerinde yaratıcılığın birleşimidir.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Модель трьох кілець обдарованої поведінки: обдарована поведінка – це комбінація: навичок вище середнього, прагнення вище середнього та креативності вище середнього.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تحفے کے طرز عمل کا تھری رنگ ماڈل: تحفے میں دیا جانے والا سلوک ان کا مجموعہ ہے: اوسط سے زیادہ مہارت، اوسط سے زیادہ ڈرائیو، اور اوسط تخلیقی صلاحیت سے زیادہ۔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Mô hình Ba vòng của hành vi tài năng: Hành vi tài năng là sự kết hợp của: kỹ năng trên trung bình, động lực trên trung bình và khả năng sáng tạo trên trung bình.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1c353f7cd8c_0_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1c353f7cd8c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Three-Ring model of gifted behaviour: Gifted behaviour is a combination of: above average skill, above average drive, and above average creativity. People who use creativity less create work that is technical but boring. People who don’t push themselves are all talk and no action. And people who have not developed their skills are hackish and scatterbrained.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Modeli me tre unaza të sjelljes së talentuar: Sjellja e talentuar është një kombinim i: aftësive mbi mesataren, nxitjes mbi mesataren dhe kreativitetit mbi mesataren. Njerëzit që përdorin më pak krijimtarinë krijojnë punë teknike, por të mërzitshme. Njerëzit që nuk e shtyjnë veten janë të gjithë flasin dhe nuk veprojnë. Dhe njerëzit që nuk i kanë zhvilluar aftësitë e tyre janë hakistë dhe të shpërndarë.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ባለ ሶስት ቀለበት ሞዴል ተሰጥኦ ያለው ባህሪ፡ ተሰጥኦ ያለው ባህሪ ከአማካይ ክህሎት በላይ፣ ከአማካይ መንዳት እና ከአማካይ በላይ የፈጠራ ጥምረት ነው። ፈጠራን ብዙም የማይጠቀሙ ሰዎች ቴክኒካል ግን አሰልቺ የሆነ ስራ ይፈጥራሉ። እራሳቸውን የማይገፉ ሰዎች ሁሉም ንግግር እና ምንም አይነት ድርጊት አይደሉም. ችሎታቸውን ያላዳበሩ ሰዎች ደግሞ ተንኮለኛ እና የተበታተኑ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نموذج الحلقات الثلاث للسلوك الموهوب: السلوك الموهوب هو مزيج من: مهارة فوق المتوسط، ودافع فوق المتوسط، وإبداع فوق المتوسط. من لا يلجأون للإبداع يُنتجون أعمالًا تقنية ومملة. من لا يُجهدون أنفسهم يُكثرون الكلام دون فعل. ومن لم يُطوروا مهاراتهم يُصبحون مُشتتين ومُتشتتين.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Տաղանդավոր վարքագծի երեք օղակների մոդելը. շնորհալի վարքագիծը համակցված է միջինից բարձր հմտություն, միջինից բարձր մղում և միջինից բարձր ստեղծագործականություն: Մարդիկ, ովքեր ավելի քիչ են օգտագործում ստեղծագործությունը, ստեղծում են տեխնիկական, բայց ձանձրալի աշխատանք: Մարդիկ, ովքեր չեն դրդում իրենց, բոլորը խոսում են և ոչ մի գործողություն: Իսկ մարդիկ, ովքեր չեն զարգացրել իրենց հմտությունները, հեքիմ են ու ցրված: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model de tres anells de comportament dotat: el comportament dotat és una combinació de: habilitat per sobre de la mitjana, empenta per sobre de la mitjana i creativitat per sobre de la mitjana. Les persones que fan servir menys la creativitat creen treballs tècnics però avorrits. La gent que no s'empeny és tot parlant i no acció. I les persones que no han desenvolupat les seves habilitats són pirates i despistades.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天才行为的三环模型：天才行为是以下几项的结合：超乎寻常的技能、超乎寻常的动力和超乎寻常的创造力。创造力运用较少的人，创作出的技术性强却枯燥乏味的作品。不努力的人只会空谈，不会付诸行动。而那些没有充分发挥自身技能的人，则是庸才和思维混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drieringenmodel van hoogbegaafd gedrag: Hoogbegaafd gedrag is een combinatie van: bovengemiddelde vaardigheden, bovengemiddelde gedrevenheid en bovengemiddelde creativiteit. Mensen die minder creativiteit gebruiken, maken werk dat technisch maar saai is. Mensen die zichzelf niet pushen, praten alleen maar en doen niets. En mensen die hun vaardigheden niet hebben ontwikkeld, zijn prutsers en warhoofdig.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مدل سه حلقه ای رفتار با استعداد: رفتار با استعداد ترکیبی از: مهارت بالاتر از حد متوسط، انگیزه بالاتر از حد متوسط ​​و خلاقیت بالاتر از حد متوسط ​​است. افرادی که کمتر از خلاقیت استفاده می کنند کارهای فنی اما خسته کننده را خلق می کنند. افرادی که به خود فشار نمی آورند، همه حرف می زنند و عمل نمی کنند. و افرادی که مهارت های خود را توسعه نداده اند هک و پراکنده هستند.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modèle des trois anneaux du comportement surdoué : un comportement surdoué est une combinaison de compétences supérieures à la moyenne, d’une motivation supérieure à la moyenne et d’une créativité supérieure à la moyenne. Les personnes qui font moins appel à leur créativité créent un travail technique mais ennuyeux. Ceux qui ne se donnent pas à fond ne font que parler et n’agissent pas. Et ceux qui n’ont pas développé leurs compétences sont des bricoleurs et des écervelés.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Das Drei-Ringe-Modell für Hochbegabung: Hochbegabung ist eine Kombination aus überdurchschnittlichem Können, überdurchschnittlichem Antrieb und überdurchschnittlicher Kreativität. Menschen, die weniger kreativ sind, schaffen zwar technische, aber langweilige Arbeiten. Menschen, die sich nicht anstrengen, reden nur, aber nichts tun. Und Menschen, die ihre Fähigkeiten nicht entwickelt haben, sind streberhaft und zerstreut.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ગિફ્ટેડ બિહેવિયરનું થ્રી-રિંગ મૉડલ: ગિફ્ટેડ બિહેવિયર એનું સંયોજન છે: સરેરાશ કૌશલ્યથી ઉપર, સરેરાશ ડ્રાઇવથી ઉપર અને સરેરાશ સર્જનાત્મકતાથી વધુ. જે લોકો સર્જનાત્મકતાનો ઓછો ઉપયોગ કરે છે તેઓ એવું કામ બનાવે છે જે ટેકનિકલ છે પરંતુ કંટાળાજનક છે. જે લોકો પોતાને દબાણ કરતા નથી તેઓ બધી વાતો કરે છે અને કોઈ ક્રિયા નથી. અને જે લોકોએ તેમની કુશળતા વિકસાવી નથી તે હેકિશ અને છૂટાછવાયા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प्रतिभाशाली व्यवहार का त्रि-वलय मॉडल: प्रतिभाशाली व्यवहार इन सबका संयोजन है: औसत से बेहतर कौशल, औसत से बेहतर प्रेरणा, और औसत से बेहतर रचनात्मकता। जो लोग रचनात्मकता का कम उपयोग करते हैं, वे तकनीकी लेकिन उबाऊ काम करते हैं। जो लोग खुद को प्रेरित नहीं करते, वे सिर्फ़ बातें करते हैं और कोई काम नहीं करते। और जिन लोगों ने अपने कौशल विकसित नहीं किए हैं, वे हैकिंग और बिखरे हुए दिमाग वाले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modello dei tre anelli del comportamento dei talenti: il comportamento dei talenti è una combinazione di: abilità superiori alla media, motivazione superiore alla media e creatività superiore alla media. Le persone che usano meno la creatività creano lavori tecnici ma noiosi. Le persone che non si impegnano sono solo chiacchiere e niente fatti. E le persone che non hanno sviluppato le proprie competenze sono superficiali e disordinate.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ギフテッド行動の3つの輪モデル：ギフテッド行動とは、平均以上のスキル、平均以上の意欲、そして平均以上の創造性の組み合わせです。創造性をあまり使わない人は、技術的だが退屈な作品を作ります。自分を奮い立たせない人は、口先だけで行動しません。そして、スキルを伸ばしていない人は、雑でぼんやりして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영재 행동의 3원형 모델: 영재 행동은 평균 이상의 기술, 평균 이상의 추진력, 그리고 평균 이상의 창의성의 조합입니다. 창의력을 덜 발휘하는 사람들은 기술적이지만 지루한 작품을 만들어냅니다. 자신을 밀어붙이지 않는 사람들은 말만 많고 행동은 하지 않습니다. 그리고 자신의 기술을 개발하지 못한 사람들은 꼼꼼하고 산만합니다.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Modela Sê-Ring a behremendiya jêhatî: Tevgera jêhatî berhevokek e: jêhatîbûna navînî, ajotina jorîn a navîn, û afirîneriya jorîn a navîn. Kesên ku kêm afirînerî bikar tînin karê teknîkî lê bêzar diafirînin. Kesên ku xwe nadinê, hemû diaxivin û tevdigerin. Û kesên ku jêhatîbûna xwe pêş nexistine, hack û belawela 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Model Tiga Cincin bagi tingkah laku berbakat: Tingkah laku berbakat ialah gabungan: kemahiran di atas purata, dorongan di atas purata dan kreativiti di atas purata. Orang yang kurang menggunakan kreativiti mencipta kerja yang teknikal tetapi membosankan. Orang yang tidak memaksa diri mereka semuanya bercakap dan tiada tindakan. Dan orang yang belum mengembangkan kemahiran mereka adalah hackish dan berselerak.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ഗിഫ്റ്റ് ബിഹേവിയറിൻ്റെ ത്രീ-റിംഗ് മോഡൽ: ഗിഫ്റ്റഡ് ബിഹേവിയർ ഇവയുടെ സംയോജനമാണ്: ശരാശരിക്ക് മുകളിലുള്ള വൈദഗ്ദ്ധ്യം, ശരാശരി ഡ്രൈവിന് മുകളിൽ, ശരാശരിക്ക് മുകളിലുള്ള സർഗ്ഗാത്മകത. സർഗ്ഗാത്മകത കുറച്ച് ഉപയോഗിക്കുന്ന ആളുകൾ സാങ്കേതികവും എന്നാൽ ബോറടിപ്പിക്കുന്നതുമായ സൃഷ്ടികൾ സൃഷ്ടിക്കുന്നു. സ്വയം പ്രേരിപ്പിക്കാത്ത ആളുകൾ എല്ലാം സംസാരവും പ്രവർത്തനവുമില്ല. അവരുടെ കഴിവുകൾ വികസിപ്പിക്കാത്ത ആളുകൾ ഹാക്കിഷ്, ചിതറിക്കിടക്കുന്നവരാണ്.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उपहारित व्यवहारको तीन-घण्टी मोडेल: उपहार प्राप्त व्यवहार निम्नको संयोजन हो: औसत सीप भन्दा माथि, औसत ड्राइभ भन्दा माथि, र औसत रचनात्मकता माथि। रचनात्मकता कम प्रयोग गर्ने व्यक्तिहरूले प्राविधिक तर बोरिंग काम सिर्जना गर्छन्। आफूलाई धकेल्न नसक्ने मानिसहरू सबै कुरा हुन् र कुनै काम गर्दैनन्। र ती मानिसहरू जसले आफ्नो सीपहरू विकास गरेका छैनन्, ह्याकिश र स्क्याटरब्रेन 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تحفیل شوي چلند درې حلقې ماډل: ډالۍ شوی چلند د دې ترکیب دی: له اوسط مهارت څخه پورته ، له اوسط ډرایو څخه پورته ، او له اوسط خلاقیت څخه پورته. هغه خلک چې خلاقیت لږ کاروي هغه کار رامینځته کوي چې تخنیکي وي مګر ستړي وي. هغه خلک چې خپل ځان ته زور نه ورکوي ټول خبرې دي او هیڅ عمل نه کوي. او هغه خلک چې خپل مهارتونه یې ندي رامینځته کړي هیکیک او ویرونکي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modelo dos Três Anéis do comportamento de superdotados: O comportamento de superdotados é uma combinação de: habilidade acima da média, motivação acima da média e criatividade acima da média. Pessoas que usam menos a criatividade criam trabalhos técnicos, mas tediosos. Pessoas que não se esforçam são só conversa e nenhuma ação. E pessoas que não desenvolveram suas habilidades são desorganizadas e desmioladas.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ਗਿਫਟਡ ਵਿਵਹਾਰ ਦਾ ਥ੍ਰੀ-ਰਿੰਗ ਮਾਡਲ: ਗਿਫਟਡ ਵਿਵਹਾਰ ਦਾ ਸੁਮੇਲ ਹੈ: ਔਸਤ ਹੁਨਰ ਤੋਂ ਉੱਪਰ, ਔਸਤ ਡਰਾਈਵ ਤੋਂ ਉੱਪਰ, ਅਤੇ ਔਸਤ ਰਚਨਾਤਮਕਤਾ ਤੋਂ ਉੱਪਰ। ਜੋ ਲੋਕ ਰਚਨਾਤਮਕਤਾ ਦੀ ਘੱਟ ਵਰਤੋਂ ਕਰਦੇ ਹਨ ਉਹ ਕੰਮ ਬਣਾਉਂਦੇ ਹਨ ਜੋ ਤਕਨੀਕੀ ਪਰ ਬੋਰਿੰਗ ਹੈ। ਜੋ ਲੋਕ ਆਪਣੇ ਆਪ ਨੂੰ ਧੱਕਾ ਨਹੀਂ ਦਿੰਦੇ ਹਨ ਉਹ ਸਭ ਗੱਲਾਂ ਕਰਦੇ ਹਨ ਅਤੇ ਕੋਈ ਕਾਰਵਾਈ ਨਹੀਂ ਕਰਦੇ। ਅਤੇ ਜਿਨ੍ਹਾਂ ਲੋਕਾਂ ਨੇ ਆਪਣੇ ਹੁਨਰਾਂ ਨੂੰ ਵਿਕਸਤ ਨਹੀਂ ਕੀਤਾ ਹੈ ਉਹ ਹੈਕਿਸ਼ ਅਤੇ ਖਿੰਡੇ ਹੋਏ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Модель трёх колец одарённого поведения: одарённое поведение – это сочетание: выше среднего уровня мастерства, выше среднего уровня мотивации и выше среднего уровня креативности. Люди, которые реже проявляют креативность, создают техничную, но скучную работу. Люди, которые не стремятся к саморазвитию, только говорят и ничего не делают. А люди, не развившие свои навыки, – халтурщики и легкомысленны.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Модел даровитог понашања са три прстена: Даровито понашање је комбинација: натпросечне вештине, натпросечне воље и изнад просечне креативности. Људи који мање користе креативност стварају посао који је технички, али досадан. Људи који се не гурају само причају а не раде. А људи који нису развили своје вештине су хаковани и расејани.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Qaabka Saddex-Ring-ga ah ee hab-dhaqanka hibada leh: Hab-dhaqanka hibada leh waa isku-dar: xirfad ka sarraysa celceliska wadista, iyo hal-abuurka celceliska ka sarreeya. Dadka isticmaala hal-abuurka yar waxay abuuraan shaqo farsamo laakiin caajis ah. Dadka aan is riixin dhamaantood waa hadal iyo ficil la'aan. Dadka aan xirfaddooda korinina waa kuwo xasaasi ah oo kala daadsan.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modelo de los Tres Anillos del comportamiento de las personas superdotadas: El comportamiento de las personas superdotadas es una combinación de: habilidad superior a la media, motivación superior a la media y creatividad superior a la media. Las personas que usan menos la creatividad crean trabajos técnicos, pero aburridos. Quienes no se esfuerzan son pura palabrería y nada de acción. Y quienes no han desarrollado sus habilidades son torpes y despistados.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Modél Tilu-Cingcin tina kabiasaan gifted: kabiasaan gifted mangrupakeun kombinasi antara: skill di luhur rata, di luhur rata drive, sarta kreativitas di luhur rata. Jalma anu ngagunakeun kréatipitas kurang nyieun karya anu teknis tapi pikaboseneun. Jalma anu teu nyorong sorangan kabeh omongan jeung euweuh aksi. Sareng jalma-jalma anu teu acan ngembangkeun kaahlianna nyaéta hackish sareng paburencay.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Muundo wa Pete Tatu wa tabia ya vipawa: Tabia ya vipawa ni mchanganyiko wa: ujuzi wa juu wa wastani, juu ya wastani wa kuendesha gari, na ubunifu zaidi ya wastani. Watu wanaotumia ubunifu kidogo huunda kazi ambayo ni ya kiufundi lakini ya kuchosha. Watu wasiojitutumua wote ni mazungumzo na hakuna hatua. Na watu ambao hawajakuza ustadi wao ni wadanganyifu na wa kutawanyika.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Three-Ring-modellen för begåvat beteende: Begåvat beteende är en kombination av: skicklighet över genomsnittet, drivkraft över genomsnittet och kreativitet över genomsnittet. Människor som använder kreativitet mindre skapar arbete som är tekniskt men tråkigt. Människor som inte pressar sig själva är alla prat och ingen handling. Och människor som inte har utvecklat sina färdigheter är hackiga och spridda.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Three-Ring na modelo ng likas na matalinong pag-uugali: Ang likas na pag-uugali ay isang kumbinasyon ng: higit sa average na kasanayan, higit sa average na pagmamaneho, at higit sa average na pagkamalikhain. Ang mga taong gumagamit ng pagkamalikhain ay hindi gaanong gumagawa ng gawaing teknikal ngunit nakakainip. Ang mga taong hindi pinipilit ang kanilang sarili ay lahat ay nagsasalita at walang aksyon. At ang mga taong hindi nabuo ang kanilang mga kasanayan ay hackish at scatterbrained.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பரிசளித்த நடத்தையின் மூன்று-வளைய மாதிரி: பரிசளிக்கப்பட்ட நடத்தை என்பது: சராசரி திறன், சராசரி இயக்கம் மற்றும் சராசரிக்கு மேல் படைப்பாற்றல் ஆகியவற்றின் கலவையாகும். படைப்பாற்றலை குறைவாகப் பயன்படுத்துபவர்கள் தொழில்நுட்பமான ஆனால் சலிப்பான வேலையை உருவாக்குகிறார்கள். தங்களைத் தாங்களே தள்ளாதவர்கள் எல்லாம் பேசுவார்கள், செயல்கள் இல்லை. மேலும் தங்கள் திறமைகளை வளர்த்துக் கொள்ளாதவர்கள் ஹேக்கிங் மற்றும் சிதறடிக்கப்பட்டவர்கள்.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แบบจำลองพฤติกรรมพรสวรรค์แบบสามวงแหวน: พฤติกรรมพรสวรรค์ประกอบด้วยทักษะที่เหนือกว่าค่าเฉลี่ย แรงผลักดันที่เหนือกว่าค่าเฉลี่ย และความคิดสร้างสรรค์ที่เหนือกว่าค่าเฉลี่ย คนที่ใช้ความคิดสร้างสรรค์น้อยกว่าจะสร้างผลงานที่เน้นเทคนิคแต่น่าเบื่อ คนที่ไม่ผลักดันตัวเองก็มักจะพูดแต่ไม่ลงมือทำ ส่วนคนที่ไม่พัฒนาทักษะก็มักจะเป็นพวกขี้โกงและขี้ลืม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Üstün yetenekli davranışın Üç Halka modeli: Üstün yetenekli davranış, ortalamanın üzerinde beceri, ortalamanın üzerinde dürtü ve ortalamanın üzerinde yaratıcılığın bir birleşimidir. Yaratıcılığı daha az kullanan insanlar, teknik ama sıkıcı işler üretirler. Kendini zorlamayan insanlar sadece konuşur, hiçbir şey yapmazlar. Becerilerini geliştirmemiş insanlar ise beceriksiz ve dağınıktır.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Модель трьох кілець обдарованої поведінки: обдарована поведінка – це комбінація: навичок вище середнього, прагнення вище середнього та креативності вище середнього. Люди, які менше використовують творчість, створюють технічну, але нудну роботу. Люди, які не наполягають на собі, лише говорять, а не діють. А люди, які не розвинули свої навички, хакають і легковажні.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تحفے کے طرز عمل کا تھری رنگ ماڈل: تحفے میں دیا جانے والا سلوک ان کا مجموعہ ہے: اوسط سے زیادہ مہارت، اوسط سے زیادہ ڈرائیو، اور اوسط تخلیقی صلاحیت سے زیادہ۔ جو لوگ تخلیقی صلاحیتوں کو کم استعمال کرتے ہیں وہ کام تخلیق کرتے ہیں جو تکنیکی لیکن بورنگ ہوتا ہے۔ جو لوگ خود کو آگے نہیں بڑھاتے وہ سب باتیں کرتے ہیں اور کوئی عمل نہیں کرتے۔ اور وہ لوگ جنہوں نے اپنی صلاحیتوں کو تیار نہیں کیا ہے وہ ہیک اور بکھرے ہوئے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Mô hình Ba Vòng về hành vi thiên tài: Hành vi thiên tài là sự kết hợp của: kỹ năng vượt trội, động lực vượt trội và khả năng sáng tạo vượt trội. Những người ít vận dụng sáng tạo sẽ tạo ra những tác phẩm mang tính kỹ thuật nhưng nhàm chán. Những người không nỗ lực hết mình thì chỉ nói suông mà không hành động. Còn những người không phát triển kỹ năng thì chỉ là những kẻ gàn dở và đãng trí.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1c353f7cd8c_0_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1c353f7cd8c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Three-Ring model of gifted behaviour: Gifted behaviour is a combination of: above average skill, above average drive, and above average creativity. People who use creativity less create work that is technical but boring. People who don’t push themselves are all talk and no action. And people who have not developed their skills are hackish and scatterbrained. Gifted behaviours are based on YOUR choices: How to kill your drive: “This is boring. I am going to stop until someone else makes me less bored.” How to kill your skills: “I don’t have to practice playing guitar because I watch my friends do it.” How to kill your creativity: “I only want to do the stuff I already know and like. I only want to do things my way.”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Modeli me tre unaza të sjelljes së talentuar: Sjellja e talentuar është një kombinim i: aftësive mbi mesataren, nxitjes mbi mesataren dhe kreativitetit mbi mesataren. Njerëzit që përdorin më pak krijimtarinë krijojnë punë teknike, por të mërzitshme. Njerëzit që nuk e shtyjnë veten janë të gjithë flasin dhe nuk veprojnë. Dhe njerëzit që nuk i kanë zhvilluar aftësitë e tyre janë hakistë dhe të shpërndarë. Sjelljet e talentuara bazohen në zgjedhjet TUAJA: Si të vrasësh dëshirën tënde: "Kjo është e mërzitshme. Unë do të ndaloj derisa dikush tjetër të më bëjë më pak të mërzitur." Si t'i vrasësh aftësitë e tua: "Nuk më duhet të praktikoj luajtjen e kitarës sepse shikoj miqtë e mi duke e bërë atë." Si të vrasësh kreativitetin tënd: "Unë dua të bëj vetëm gjërat që tashmë i di dhe më pëlqejnë. Unë dua t'i bëj gjërat vetëm sipas mënyrës sime."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ባለ ሶስት ቀለበት ሞዴል ተሰጥኦ ያለው ባህሪ፡ ተሰጥኦ ያለው ባህሪ ከአማካይ ችሎታ በላይ፣ ከአማካይ መንዳት እና ከአማካይ በላይ የፈጠራ ጥምረት ነው። ፈጠራን ብዙም የማይጠቀሙ ሰዎች ቴክኒካል ግን አሰልቺ የሆነ ስራ ይፈጥራሉ። እራሳቸውን የማይገፉ ሰዎች ሁሉም ንግግር እና ምንም አይነት ድርጊት አይደሉም. ችሎታቸውን ያላዳበሩ ሰዎች ደግሞ ተንኮለኛ እና የተበታተኑ ናቸው። ተሰጥኦ ያላቸው ባህሪያት በእርስዎ ምርጫዎች ላይ የተመሰረቱ ናቸው፡ ድራይቭዎን እንዴት እንደሚገድሉ፡ "ይህ አሰልቺ ነው። ሌላ ሰው እስኪሰለቸኝ ድረስ አቆማለሁ" ችሎታህን እንዴት መግደል እንዳለብህ፡ "ጓደኞቼ ሲያደርጉት ስለምመለከት ጊታር መጫወት ልምምድ ማድረግ የለብኝም።" የፈጠራ ችሎታህን እንዴት መግደል እንደምትችል፡- "እኔ የማውቀውንና የምወደውን ነገር ብቻ ነው ማድረግ የምፈልገው። ነገሮችን በራሴ መንገድ ብቻ ነው ማድረግ የምፈልገው።"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نموذج الحلقات الثلاث للسلوك الموهوب: السلوك الموهوب هو مزيج من: مهارة فوق المتوسط، ودافع فوق المتوسط، وإبداع فوق المتوسط. الأشخاص الذين يستخدمون الإبداع بشكل أقل ينتجون أعمالًا تقنية ولكنها مملة. الأشخاص الذين لا يبذلون جهدًا كبيرًا يتحدثون فقط دون عمل. والأشخاص الذين لم يطوروا مهاراتهم هم أشخاص غير متعاونين ومشتتون. السلوك الموهوب يعتمد على اختياراتك: كيف تقتل دافعك: "هذا ممل. سأتوقف حتى يجعلني شخص آخر أقل مللًا." كيف تقتل مهاراتك: "لست مضطرًا للتدرب على العزف على الجيتار لأنني أشاهد أصدقائي يفعلون ذلك." كيف تقتل إبداعك: "أريد فقط أن أفعل الأشياء التي أعرفها وأحبها بالفعل. أريد فقط أن أفعل الأشياء بطريقتي."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Տաղանդավոր վարքագծի երեք օղակների մոդելը. շնորհալի վարքագիծը համակցված է միջինից բարձր հմտություն, միջինից բարձր մղում և միջինից բարձր ստեղծագործականություն: Մարդիկ, ովքեր ավելի քիչ են օգտագործում ստեղծագործությունը, ստեղծում են տեխնիկական, բայց ձանձրալի աշխատանք: Մարդիկ, ովքեր չեն դրդում իրենց, բոլորը խոսում են և ոչ մի գործողություն: Իսկ մարդիկ, ովքեր չեն զարգացրել իրենց հմտությունները, հեքիմ են ու ցրված: Շնորհալի վարքագիծը հիմնված է ՁԵՐ ընտրության վրա. Ինչպես սպանել ձեր մղումը. Ինչպես սպանել ձեր հմտությունները. «Ես ստիպված չեմ կիթառ նվագել, որովհետև ես հետևում եմ, որ իմ ընկերներն են դա անում»: Ինչպես սպանել ձեր ստեղծագործական ունակությունները.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model de tres anells de comportament dotat: el comportament dotat és una combinació de: habilitat per sobre de la mitjana, empenta per sobre de la mitjana i creativitat per sobre de la mitjana. Les persones que fan servir menys la creativitat creen treballs tècnics però avorrits. La gent que no s'empeny és tot parlant i no acció. I les persones que no han desenvolupat les seves habilitats són pirates i despistades. Els comportaments dotats es basen en les VOSTRES eleccions: Com matar el vostre impuls: "Això és avorrit. Vaig a parar fins que algú més em faci menys avorrit". Com matar les teves habilitats: "No he de practicar tocant la guitarra perquè veig que els meus amics ho fan". Com matar la teva creativitat: "Només vull fer les coses que ja sé i que m'agraden. Només vull fer les coses a la meva manera".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天才行为的三环模型：天才行为是以下几项的结合：高于平均水平的技能、高于平均水平的动力和高于平均水平的创造力。较少运用创造力的人创作出的技术性很强但枯燥乏味的作品。不鞭策自己的人光说不练。没有发展自身技能的人则是庸才和心不在焉。天才行为取决于你的选择：如何扼杀你的动力：“这太无聊了。我要停下来，直到有人让我感觉不那么无聊为止。”如何扼杀你的技能：“我不需要练习弹吉他，因为我看着我的朋友弹。”如何扼杀你的创造力：“我只想做我已经了解和喜欢的事情。我只想按我的方式做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Drieringenmodel van hoogbegaafd gedrag: Hoogbegaafd gedrag is een combinatie van: bovengemiddelde vaardigheden, bovengemiddelde gedrevenheid en bovengemiddelde creativiteit. Mensen die minder creativiteit gebruiken, maken werk dat technisch maar saai is. Mensen die zichzelf niet pushen, praten alleen maar en doen niets. En mensen die hun vaardigheden niet hebben ontwikkeld, zijn prutserig en warrig. Hoogbegaafd gedrag is gebaseerd op JOUW keuzes: Hoe je je gedrevenheid om zeep helpt: "Dit is saai. Ik stop ermee totdat iemand anders me minder verveelt." Hoe je je vaardigheden om zeep helpt: "Ik hoef niet te oefenen met gitaarspelen, want ik kijk hoe mijn vrienden het doen." Hoe je je creativiteit om zeep helpt: "Ik wil alleen de dingen doen die ik al kan en leuk vind. Ik wil alleen dingen op mijn manier doen."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مدل سه حلقه ای رفتار با استعداد: رفتار با استعداد ترکیبی از: مهارت بالاتر از حد متوسط، انگیزه بالاتر از حد متوسط ​​و خلاقیت بالاتر از حد متوسط ​​است. افرادی که کمتر از خلاقیت استفاده می کنند کارهای فنی اما خسته کننده را خلق می کنند. افرادی که به خود فشار نمی آورند، همه حرف می زنند و عمل نمی کنند. و افرادی که مهارت های خود را توسعه نداده اند هک و پراکنده هستند. رفتارهای با استعداد بر اساس انتخاب های شماست: چگونه میل خود را از بین ببرید: "این خسته کننده است. من می ایستم تا زمانی که شخص دیگری مرا کمتر خسته کند." چگونه مهارت های خود را از بین ببرید: "من مجبور نیستم گیتار زدن را تمرین کنم، زیرا دوستانم را تماشا می کنم که این کار را می کنند." چگونه خلاقیت خود را از بین ببرید: "من فقط می خواهم کارهایی را انجام دهم که قبلاً می دانم و دوست دارم. من فقط می خواهم کارها را به روش خودم انجام دهم."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modèle des trois anneaux du comportement surdoué : Le comportement surdoué est une combinaison de compétences supérieures à la moyenne, de motivation supérieure à la moyenne et de créativité supérieure à la moyenne. Les personnes qui font moins appel à leur créativité créent un travail technique mais ennuyeux. Ceux qui ne se donnent pas à fond ne font que parler et n'agissent pas. Et ceux qui n'ont pas développé leurs compétences sont des bricoleurs et des écervelés. Les comportements surdoués reposent sur VOS choix : Comment tuer votre motivation : « C'est ennuyeux. Je vais arrêter jusqu'à ce que quelqu'un d'autre m'ennuie moins. » Comment tuer vos compétences : « Je n'ai pas besoin de m'entraîner à la guitare parce que je regarde mes amis en faire. » Comment tuer votre créativité : « Je veux seulement faire ce que je connais et que j'aime déjà. Je veux seulement faire les choses à ma façon.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Das Drei-Ringe-Modell hochbegabter Verhaltensweisen: Hochbegabtes Verhalten ist eine Kombination aus überdurchschnittlichen Fähigkeiten, überdurchschnittlichem Antrieb und überdurchschnittlicher Kreativität. Menschen, die weniger kreativ sind, schaffen zwar technische, aber langweilige Arbeiten. Menschen, die sich nicht anstrengen, reden nur und tun nichts. Und Menschen, die ihre Fähigkeiten nicht entwickelt haben, sind stümperhaft und zerstreut. Hochbegabtes Verhalten basiert auf IHREN Entscheidungen: So töten Sie Ihren Antrieb: „Das ist langweilig. Ich höre auf, bis mir jemand anderes die Langeweile nimmt.“ So töten Sie Ihre Fähigkeiten: „Ich muss nicht Gitarre üben, weil ich meinen Freunden dabei zusehe.“ So töten Sie Ihre Kreativität: „Ich will nur die Dinge tun, die ich schon kann und mag. Ich will die Dinge nur auf meine Art tun.“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ગિફ્ટેડ બિહેવિયરનું થ્રી-રિંગ મૉડલ: ગિફ્ટેડ બિહેવિયર એનું સંયોજન છે: સરેરાશ કૌશલ્યથી ઉપર, સરેરાશ ડ્રાઇવથી વધુ અને સરેરાશ સર્જનાત્મકતાથી વધુ. જે લોકો સર્જનાત્મકતાનો ઓછો ઉપયોગ કરે છે તેઓ એવું કામ બનાવે છે જે ટેકનિકલ છે પરંતુ કંટાળાજનક છે. જે લોકો પોતાને દબાણ કરતા નથી તેઓ બધી વાતો કરે છે અને કોઈ ક્રિયા નથી. અને જે લોકોએ તેમની કુશળતા વિકસાવી નથી તે હેકિશ અને છૂટાછવાયા છે. હોશિયાર વર્તણૂકો તમારી પસંદગીઓ પર આધારિત છે: તમારી ડ્રાઇવને કેવી રીતે મારવી: "આ કંટાળાજનક છે. જ્યાં સુધી કોઈ મને ઓછો કંટાળો ન આપે ત્યાં સુધી હું રોકીશ." તમારી કુશળતાને કેવી રીતે મારવી: "મારે ગિટાર વગાડવાની પ્રેક્ટિસ કરવાની જરૂર નથી કારણ કે હું મારા મિત્રોને તે કરતા જોઉં છું." તમારી સર્જનાત્મકતાને કેવી રીતે મારી નાખવી: "હું ફક્ત તે જ વસ્તુઓ કરવા માંગુ છું જે હું પહેલેથી જાણું છું અને પસંદ કરું છું. હું ફક્ત મારી રીતે વસ્તુઓ કરવા માંગુ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प्रतिभाशाली व्यवहार का त्रि-वलय मॉडल: प्रतिभाशाली व्यवहार इन सबका संयोजन है: औसत से बेहतर कौशल, औसत से बेहतर प्रेरणा, और औसत से बेहतर रचनात्मकता। जो लोग रचनात्मकता का कम उपयोग करते हैं, वे तकनीकी लेकिन उबाऊ काम करते हैं। जो लोग खुद को प्रेरित नहीं करते, वे सिर्फ़ बातें करते हैं और कोई काम नहीं करते। और जिन लोगों ने अपने कौशल का विकास नहीं किया है, वे हैकिंग और बिखरे हुए दिमाग वाले होते हैं। प्रतिभाशाली व्यवहार आपकी पसंद पर आधारित होते हैं: अपनी प्रेरणा को कैसे खत्म करें: "यह उबाऊ है। मैं तब तक रुकूँगा जब तक कोई और मुझे कम बोर न कर दे।" अपने कौशल को कैसे खत्म करें: "मुझे गिटार बजाने का अभ्यास करने की ज़रूरत नहीं है क्योंकि मैं अपने दोस्तों को इसे करते देखता हूँ।" अपनी रचनात्मकता को कैसे खत्म करें: "मैं केवल वही काम करना चाहता हूँ जो मुझे पहले से पता है और पसंद है। मैं केवल अपने तरीके से काम करना चाहता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modello dei tre anelli del comportamento dei talenti: il comportamento dei talenti è una combinazione di: abilità superiori alla media, grinta superiore alla media e creatività superiore alla media. Le persone che usano meno la creatività creano lavori tecnici ma noiosi. Le persone che non si impegnano sono solo chiacchiere e niente fatti. E le persone che non hanno sviluppato le proprie competenze sono superficiali e sbadate. I comportamenti dei talenti si basano sulle TUE scelte: Come uccidere la tua grinta: "Questo è noioso. Smetterò finché qualcun altro non mi farà annoiare di meno". Come uccidere le tue capacità: "Non devo esercitarmi a suonare la chitarra perché guardo i miei amici farlo". Come uccidere la tua creatività: "Voglio solo fare le cose che già conosco e che mi piacciono. Voglio solo fare le cose a modo mio".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才能ある行動の 3 つのリング モデル: 才能ある行動とは、平均以上のスキル、平均以上の意欲、平均以上の創造性の組み合わせです。創造性をあまり使わない人は、技術的だが退屈な作品を作ります。自分を奮い立たせない人は、口先だけで行動しません。そして、自分のスキルを開発していない人は、下手くそで気が散りやすいです。才能ある行動は、あなた自身の選択に基づいています: 意欲を殺す方法: 「これは退屈だ。誰かが私を退屈させてくれるまで、私はやめよう。」 スキルを殺す方法: 「友達がギターを弾いているのを見ているので、私は練習しなくていい。」 創造性を殺す方法: 「私はすでに知っていて好きなことだけをやりたい。私は自分のやり方で物事をやりたいだけだ。」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영재 행동의 3링 모델: 영재 행동은 평균 이상의 기술, 평균 이상의 추진력, 그리고 평균 이상의 창의성의 조합입니다. 창의력을 덜 사용하는 사람들은 기술적이지만 지루한 작품을 만들어냅니다. 자신을 밀어붙이지 않는 사람들은 말만 많고 행동은 하지 않습니다. 그리고 기술을 개발하지 못한 사람들은 엉성하고 산만합니다. 영재 행동은 당신의 선택에 달려 있습니다. 추진력을 죽이는 방법: "이건 지루해. 다른 사람이 나를 덜 지루하게 만들어 줄 때까지 그만둘 거야." 기술을 죽이는 방법: "친구들이 기타 치는 걸 보기 때문에 연습할 필요가 없어." 창의성을 죽이는 방법: "나는 내가 이미 알고 좋아하는 것만 하고 싶어. 내 방식대로만 하고 싶어."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Modela Sê-Ring a behremendiya jêhatî: Tevgera jêhatî têkeliyek e ji: jêhatîbûna navînî, ajotina jorîn a navîn, û afirîneriya jorîn a navîn. Kesên ku kêm afirînerî bikar tînin karê teknîkî lê bêzar diafirînin. Kesên ku xwe nedehfînin, hemû diaxivin û ne tevdigerin. Û kesên ku jêhatîbûna xwe pêş nexistine, hack û belawela ne. Tevgerên jêhatî li ser bingeha bijartiyên WE ne: Meriv çawa ajotina xwe bikuje: "Ev bêzar e. Ez ê bisekinim heta ku kesek din min kêmtir aciz bike." Meriv çawa jêhatîbûna xwe bikuje: "Ne hewce ye ku ez lêxistina gîtarê pratîk bikim ji ber ku ez temaşe dikim ku hevalên xwe wiya dikin." Meriv çawa afirîneriya xwe bikuje: "Ez tenê dixwazim tiştên ku berê dizanim û jê hez dikim bikim. Ez tenê dixwazim tiştan bi awayê xwe bikim."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Model Tiga Cincin bagi tingkah laku berbakat: Tingkah laku berbakat ialah gabungan: kemahiran di atas purata, dorongan di atas purata dan kreativiti di atas purata. Orang yang kurang menggunakan kreativiti mencipta kerja yang teknikal tetapi membosankan. Orang yang tidak memaksa diri mereka semuanya bercakap dan tiada tindakan. Dan orang yang belum mengembangkan kemahiran mereka adalah hackish dan berselerak. Tingkah laku berbakat adalah berdasarkan pilihan ANDA: Cara mematikan pemacu anda: "Ini membosankan. Saya akan berhenti sehingga orang lain membuatkan saya kurang bosan." Cara membunuh kemahiran anda: "Saya tidak perlu berlatih bermain gitar kerana saya melihat rakan saya melakukannya." Cara membunuh kreativiti anda: "Saya hanya mahu melakukan perkara yang saya sudah tahu dan suka. Saya hanya mahu melakukan perkara mengikut cara saya."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ഗിഫ്റ്റ് ബിഹേവിയറിൻ്റെ ത്രീ-റിംഗ് മോഡൽ: ഗിഫ്റ്റഡ് ബിഹേവിയർ ഇവയുടെ സംയോജനമാണ്: ശരാശരിക്ക് മുകളിൽ വൈദഗ്ദ്ധ്യം, ശരാശരി ഡ്രൈവിന് മുകളിൽ, ശരാശരിക്ക് മുകളിലുള്ള സർഗ്ഗാത്മകത. സർഗ്ഗാത്മകത കുറച്ച് ഉപയോഗിക്കുന്ന ആളുകൾ സാങ്കേതികവും എന്നാൽ ബോറടിപ്പിക്കുന്നതുമായ സൃഷ്ടികൾ സൃഷ്ടിക്കുന്നു. സ്വയം പ്രേരിപ്പിക്കാത്ത ആളുകൾ എല്ലാം സംസാരവും പ്രവർത്തനവുമില്ല. അവരുടെ കഴിവുകൾ വികസിപ്പിക്കാത്ത ആളുകൾ ഹാക്കിഷ്, ചിതറിക്കിടക്കുന്നവരാണ്. നിങ്ങളുടെ തിരഞ്ഞെടുപ്പുകളെ അടിസ്ഥാനമാക്കിയുള്ളതാണ് പ്രതിഭാധനരായ പെരുമാറ്റങ്ങൾ: നിങ്ങളുടെ ഡ്രൈവിനെ എങ്ങനെ കൊല്ലാം: "ഇത് ബോറടിപ്പിക്കുന്നതാണ്. മറ്റൊരാൾ എന്നെ വിരസമാക്കുന്നത് വരെ ഞാൻ നിർത്താൻ പോകുന്നു." നിങ്ങളുടെ കഴിവുകളെ എങ്ങനെ നശിപ്പിക്കാം: "എൻ്റെ സുഹൃത്തുക്കൾ അത് ചെയ്യുന്നത് ഞാൻ കാണുന്നതിനാൽ എനിക്ക് ഗിറ്റാർ വായിക്കാൻ പരിശീലിക്കേണ്ടതില്ല." നിങ്ങളുടെ സർഗ്ഗാത്മകതയെ എങ്ങനെ ഇല്ലാതാക്കാം: "എനിക്ക് ഇതിനകം അറിയാവുന്നതും ഇഷ്ടപ്പെടുന്നതുമായ കാര്യങ്ങൾ മാത്രമേ ഞാൻ ചെയ്യാൻ ആഗ്രഹിക്കുന്നുള്ളൂ. കാര്യങ്ങൾ എൻ്റെ രീതിയിൽ മാത്രമേ ചെയ്യാൻ ഞാൻ ആഗ്രഹിക്കുന്നുള്ളൂ."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उपहारित व्यवहारको तीन-घण्टी मोडेल: उपहार प्राप्त व्यवहार निम्नको संयोजन हो: औसत सीप भन्दा माथि, औसत ड्राइभ भन्दा माथि, र औसत रचनात्मकता माथि। रचनात्मकता कम प्रयोग गर्ने व्यक्तिहरूले प्राविधिक तर बोरिंग काम सिर्जना गर्छन्। आफूलाई धकेल्न नसक्ने मानिसहरू सबै कुरा हुन् र कुनै काम गर्दैनन्। र ती मानिसहरू जसले आफ्नो सीपहरू विकास गरेका छैनन्, ह्याकिश र स्क्याटरब्रेन हुन्छन्। उपहारित व्यवहारहरू तपाईंको छनौटमा आधारित हुन्छन्: तपाईंको ड्राइभलाई कसरी मार्ने: "यो बोरिंग हो। अरू कसैले मलाई कम बोर नगरुन्जेल म रोक्न जाँदैछु।" आफ्नो कौशल कसरी मार्ने: "मैले गिटार बजाउने अभ्यास गर्नुपर्दैन किनभने म मेरा साथीहरूलाई यो गरेको देख्छु।" आफ्नो सृजनशीलतालाई कसरी मार्ने: "मलाई पहिले नै थाहा भएको र मनपर्ने कुरा मात्र गर्न चाहन्छु। म केवल आफ्नो तरिकाले काम गर्न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ډالۍ شوي چلند درې حلقې ماډل: ډالۍ شوی چلند د دې ترکیب دی: له اوسط مهارت څخه پورته ، له اوسط ډرایو څخه پورته ، او له اوسط خلاقیت څخه. هغه خلک چې خلاقیت لږ کاروي هغه کار رامینځته کوي چې تخنیکي وي مګر ستړي وي. هغه خلک چې خپل ځان ته زور نه ورکوي ټول خبرې دي او هیڅ عمل نه کوي. او هغه خلک چې خپل مهارتونه یې ندي رامینځته کړي هیکش او ویرونکي دي. ډالۍ شوي چلندونه ستاسو د انتخابونو پراساس دي: ستاسو موټر چلولو څرنګوالی: "دا ستړیا ده. زه به ودریږم تر هغه چې بل څوک ما لږ ستړي کړي." څنګه خپل مهارتونه ووژنم: "زه اړتیا نلرم چې د ګیتار غږولو تمرین وکړم ځکه چې زه ګورم چې زما ملګري یې کوي." څنګه خپل خلاقیت ووژنم: "زه یوازې هغه شیان ترسره کول غواړم چې زه دمخه پوهیږم او خوښوم. زه یوازې غواړم شیان په خپله ترسره کړم."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modelo dos Três Anéis do comportamento superdotado: O comportamento superdotado é uma combinação de: habilidade acima da média, motivação acima da média e criatividade acima da média. Pessoas que usam menos a criatividade criam trabalhos técnicos, mas chatos. Pessoas que não se esforçam são só conversa e nenhuma ação. E pessoas que não desenvolveram suas habilidades são clichês e desmioladas. Comportamentos superdotados são baseados em SUAS escolhas: Como matar sua motivação: "Isso é chato. Vou parar até que outra pessoa me faça menos entediado." Como matar suas habilidades: "Eu não preciso praticar tocar violão porque vejo meus amigos fazendo isso." Como matar sua criatividade: "Eu só quero fazer as coisas que já sei e gosto. Eu só quero fazer as coisas do meu jeito."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ਗਿਫਟਡ ਵਿਵਹਾਰ ਦਾ ਤਿੰਨ-ਰਿੰਗ ਮਾਡਲ: ਗਿਫਟਡ ਵਿਵਹਾਰ ਦਾ ਸੁਮੇਲ ਹੈ: ਔਸਤ ਹੁਨਰ ਤੋਂ ਉੱਪਰ, ਔਸਤ ਡਰਾਈਵ ਤੋਂ ਉੱਪਰ, ਅਤੇ ਔਸਤ ਰਚਨਾਤਮਕਤਾ ਤੋਂ ਉੱਪਰ। ਜੋ ਲੋਕ ਰਚਨਾਤਮਕਤਾ ਦੀ ਘੱਟ ਵਰਤੋਂ ਕਰਦੇ ਹਨ ਉਹ ਕੰਮ ਬਣਾਉਂਦੇ ਹਨ ਜੋ ਤਕਨੀਕੀ ਪਰ ਬੋਰਿੰਗ ਹੈ। ਜੋ ਲੋਕ ਆਪਣੇ ਆਪ ਨੂੰ ਧੱਕਾ ਨਹੀਂ ਦਿੰਦੇ ਹਨ ਉਹ ਸਭ ਗੱਲਾਂ ਕਰਦੇ ਹਨ ਅਤੇ ਕੋਈ ਕਾਰਵਾਈ ਨਹੀਂ ਕਰਦੇ। ਅਤੇ ਜਿਨ੍ਹਾਂ ਲੋਕਾਂ ਨੇ ਆਪਣੇ ਹੁਨਰਾਂ ਨੂੰ ਵਿਕਸਤ ਨਹੀਂ ਕੀਤਾ ਹੈ ਉਹ ਹੈਕਿਸ਼ ਅਤੇ ਖਿੰਡੇ ਹੋਏ ਹਨ। ਤੋਹਫ਼ੇ ਵਾਲੇ ਵਿਵਹਾਰ ਤੁਹਾਡੀਆਂ ਚੋਣਾਂ 'ਤੇ ਆਧਾਰਿਤ ਹਨ: ਤੁਹਾਡੀ ਡ੍ਰਾਈਵ ਨੂੰ ਕਿਵੇਂ ਖਤਮ ਕਰਨਾ ਹੈ: "ਇਹ ਬੋਰਿੰਗ ਹੈ। ਮੈਂ ਉਦੋਂ ਤੱਕ ਰੁਕਾਂਗਾ ਜਦੋਂ ਤੱਕ ਕੋਈ ਹੋਰ ਮੈਨੂੰ ਬੋਰ ਨਹੀਂ ਕਰ ਦਿੰਦਾ।" ਆਪਣੇ ਹੁਨਰ ਨੂੰ ਕਿਵੇਂ ਮਾਰਨਾ ਹੈ: "ਮੈਨੂੰ ਗਿਟਾਰ ਵਜਾਉਣ ਦਾ ਅਭਿਆਸ ਕਰਨ ਦੀ ਲੋੜ ਨਹੀਂ ਹੈ ਕਿਉਂਕਿ ਮੈਂ ਆਪਣੇ ਦੋਸਤਾਂ ਨੂੰ ਇਹ ਕਰਦੇ ਦੇਖਦਾ ਹਾਂ।" ਆਪਣੀ ਸਿਰਜਣਾਤਮਕਤਾ ਨੂੰ ਕਿਵੇਂ ਖਤਮ ਕਰਨਾ ਹੈ: "ਮੈਂ ਸਿਰਫ਼ ਉਹ ਚੀਜ਼ਾਂ ਕਰਨਾ ਚਾਹੁੰਦਾ ਹਾਂ ਜੋ ਮੈਂ ਪਹਿਲਾਂ ਤੋਂ ਜਾਣਦਾ ਹਾਂ ਅਤੇ ਪਸੰਦ ਕਰਦਾ ਹਾਂ। ਮੈਂ ਸਿਰਫ਼ ਆਪਣੇ ਤਰੀਕੇ ਨਾਲ ਕੰਮ ਕਰਨਾ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Модель трёх колец одарённого поведения: Одарённое поведение — это сочетание: выше среднего уровня мастерства, выше среднего уровня мотивации и выше среднего уровня креативности. Люди, которые реже используют творческий подход, создают техничную, но скучную работу. Люди, которые не стремятся к самосовершенствованию, только говорят и ничего не делают. А люди, которые не развили свои навыки, — халтурщики и легкомысленные. Одарённое поведение основано на ВАШЕМ выборе: Как убить свой драйв: «Это скучно. Я остановлюсь, пока кто-нибудь другой не поможет мне не скучать». Как убить свои навыки: «Мне не нужно учиться играть на гитаре, потому что я смотрю, как это делают мои друзья». Как убить свою креативность: «Я хочу делать только то, что я уже знаю и люблю. Я хочу делать всё по-своему».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Модел даровитог понашања са три прстена: Даровито понашање је комбинација: натпросечне вештине, изнад просечне воље и изнад просечне креативности. Људи који мање користе креативност стварају посао који је технички, али досадан. Људи који се не гурају само причају а не раде. А људи који нису развили своје вештине су хаковани и расејани. Даровито понашање се заснива на ВАШИМ изборима: Како да убијете своју жељу: "Ово је досадно. Престаћу док ми неко други не учини мање досадним." Како да убијете своје вештине: „Не морам да вежбам свирање гитаре јер гледам своје пријатеље како то раде.“ Како да убијете вашу креативност: „Желим да радим само оно што већ знам и волим. Само желим да радим ствари на свој начин.“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Qaabka Saddex-Ring-ga ah ee hab-dhaqanka hibada leh: Hab-dhaqanka hibada leh waa isku-dar: xirfad ka sarraysa celceliska wadista, iyo hal-abuurka celceliska ka sarreeya. Dadka isticmaala hal-abuurka yar waxay abuuraan shaqo farsamo laakiin caajis ah. Dadka aan is riixin dhamaantood waa hadal iyo ficil la'aan. Dadka aan xirfaddooda korinina waa kuwo xasaasi ah oo kala daadsan. Dabeecadaha hibada leh waxay ku salaysan yihiin doorashooyinkaaga: Sida loo dilo gaadhigaaga: "Tani waa caajis, waan joojinayaa ilaa qof kale iga dhigo caajiska." Sida loo dilo xirfadahaaga: "Ma aha inaan ku tababarto gitaarka sababtoo ah waxaan daawadaa saaxiibaday oo samaynaya." Sida loo dilo hal-abuurnimadaada: "Waxaan rabaa oo kaliya in aan sameeyo waxyaalihii aan horay u aqaanay oo aan jeclahay, kaliya waxaan rabaa in aan wax u sameeyo sidayda."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modelo de los Tres Anillos del comportamiento de las personas superdotadas: El comportamiento de las personas superdotadas es una combinación de: habilidad superior a la media, motivación superior a la media y creatividad superior a la media. Las personas que usan menos la creatividad crean trabajos técnicos pero aburridos. Las personas que no se esfuerzan son pura palabrería y nada de acción. Y las personas que no han desarrollado sus habilidades son chapuceras y despistadas. El comportamiento de las personas superdotadas se basa en TUS decisiones: Cómo acabar con tu motivación: "Esto es aburrido. Voy a parar hasta que alguien más me haga sentir menos aburrido". Cómo acabar con tus habilidades: "No tengo que practicar tocar la guitarra porque veo a mis amigos tocarla". Cómo acabar con tu creatividad: "Solo quiero hacer lo que ya sé y me gusta. Solo quiero hacer las cosas a mi manera".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Modél Tilu-Cingcin tina kabiasaan gifted: kabiasaan gifted mangrupakeun kombinasi antara: skill di luhur rata, di luhur rata drive, sarta kreativitas di luhur rata. Jalma anu ngagunakeun kréatipitas kurang nyieun karya anu teknis tapi pikaboseneun. Jalma anu teu nyorong sorangan kabeh omongan jeung euweuh aksi. Sareng jalma-jalma anu teu acan ngembangkeun kaahlianna nyaéta hackish sareng paburencay. Paripolah berbakat dumasar kana pilihan ANDA: Kumaha maéhan drive anjeun: "Ieu pikaboseneun. Abdi badé lirén dugi ka batur ngajantenkeun kuring kirang bosen." Kumaha maéhan kaahlian anjeun: "Kuring henteu kedah latihan maén gitar sabab kuring ningali babaturan kuring ngalakukeunana." Kumaha maéhan kreativitas anjeun: "Kuring ngan ukur hoyong ngalakukeun hal anu kuring terang sareng resep.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Muundo wa Pete Tatu wa tabia ya vipawa: Tabia ya vipawa ni mchanganyiko wa: ujuzi wa juu wa wastani, juu ya wastani wa kuendesha gari, na ubunifu zaidi ya wastani. Watu wanaotumia ubunifu kidogo huunda kazi ambayo ni ya kiufundi lakini ya kuchosha. Watu wasiojitutumua wote ni mazungumzo na hakuna hatua. Na watu ambao hawajakuza ustadi wao ni wadanganyifu na wa kutawanyika. Tabia za vipawa zinatokana na chaguo ZAKO: Jinsi ya kuua gari lako: "Hii inachosha. Nitaacha hadi mtu mwingine anifanye nipunguze kuchoka." Jinsi ya kuua ujuzi wako: "Sihitaji kufanya mazoezi ya kucheza gitaa kwa sababu mimi hutazama marafiki zangu wakifanya hivyo." Jinsi ya kuua ubunifu wako: "Nataka tu kufanya mambo ambayo tayari ninajua na kupenda. Ninataka tu kufanya mambo kwa njia yangu."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Three-Ring-modellen för begåvat beteende: Begåvat beteende är en kombination av: skicklighet över genomsnittet, drivkraft över genomsnittet och kreativitet över genomsnittet. Människor som använder kreativitet mindre skapar arbete som är tekniskt men tråkigt. Människor som inte pressar sig själva är alla prat och ingen handling. Och människor som inte har utvecklat sina färdigheter är hackiga och spridda. Begåvade beteenden baseras på DINA val: Hur dödar du din drivkraft: "Det här är tråkigt. Jag kommer att sluta tills någon annan gör mig mindre uttråkad." Så dödar du dina färdigheter: "Jag behöver inte träna på att spela gitarr för jag ser mina vänner göra det." Så dödar du din kreativitet: "Jag vill bara göra saker jag redan kan och gillar. Jag vill bara göra saker på mitt sätt."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Three-Ring na modelo ng likas na matalinong pag-uugali: Ang likas na pag-uugali ay isang kumbinasyon ng: higit sa average na kasanayan, higit sa average na pagmamaneho, at higit sa average na pagkamalikhain. Ang mga taong gumagamit ng pagkamalikhain ay hindi gaanong gumagawa ng gawaing teknikal ngunit nakakainip. Ang mga taong hindi pinipilit ang kanilang sarili ay lahat ay nagsasalita at walang aksyon. At ang mga taong hindi nabuo ang kanilang mga kasanayan ay hackish at scatterbrained. Ang mga likas na pag-uugali ay nakabatay sa IYONG mga pagpipilian: Paano patayin ang iyong pagmamaneho: "Nakakainip ito. Hihinto ako hangga't hindi ako naiinip ng iba." Paano patayin ang iyong mga kasanayan: "Hindi ko kailangang magsanay sa pagtugtog ng gitara dahil pinapanood ko ang aking mga kaibigan na ginagawa ito." Paano patayin ang iyong pagkamalikhain: "Gusto ko lang gawin ang mga bagay na alam ko na at gusto ko. Gusto ko lang gawin ang mga bagay sa paraang paraan 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திறமையான நடத்தையின் மூன்று-வளைய மாதிரி: பரிசளிக்கப்பட்ட நடத்தை என்பது: சராசரி திறன், சராசரி இயக்கத்திற்கு மேல் மற்றும் சராசரி படைப்பாற்றல் ஆகியவற்றின் கலவையாகும். படைப்பாற்றலை குறைவாகப் பயன்படுத்துபவர்கள் தொழில்நுட்பமான ஆனால் சலிப்பான வேலையை உருவாக்குகிறார்கள். தங்களைத் தாங்களே தள்ளாதவர்கள் எல்லாம் பேசுவார்கள், செயல்கள் இல்லை. மேலும் தங்கள் திறமைகளை வளர்த்துக் கொள்ளாதவர்கள் ஹேக்கிங் மற்றும் சிதறடிக்கப்பட்டவர்கள். திறமையான நடத்தைகள் உங்கள் விருப்பங்களை அடிப்படையாகக் கொண்டவை: உங்கள் டிரைவை எவ்வாறு கொல்வது: "இது சலிப்பை ஏற்படுத்துகிறது. வேறு யாராவது என்னை சலிப்படையச் செய்யும் வரை நான் நிறுத்தப் போகிறேன்." உங்கள் திறமைகளை எப்படிக் கொல்வது: "கிடார் வாசிப்பதை நான் பயிற்சி செய்ய வேண்டியதில்லை, ஏனென்றால் என் நண்பர்கள் அதைச் செய்வதைப் பார்க்கிறேன்." உங்கள் படைப்பாற்றலைக் கொல்வது எப்படி: "எனக்கு ஏற்கனவே தெரிந்த மற்றும் விரும்பும் விஷயங்களை மட்டுமே நான் செய்ய விரும்புகிறேன். விஷயங்களை என் வழியில் மட்டுமே செய்ய விரும்புகிறேன்."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แบบจำลองพฤติกรรมพรสวรรค์สามวงแหวน: พฤติกรรมพรสวรรค์ประกอบด้วย: ทักษะที่เหนือกว่าค่าเฉลี่ย แรงผลักดันที่เหนือกว่าค่าเฉลี่ย และความคิดสร้างสรรค์ที่เหนือกว่าค่าเฉลี่ย คนที่ใช้ความคิดสร้างสรรค์น้อยกว่าจะสร้างผลงานที่เน้นเทคนิคแต่น่าเบื่อ คนที่ไม่ผลักดันตัวเองมักจะพูดแต่ไม่ลงมือทำ ส่วนคนที่ไม่พัฒนาทักษะมักจะเป็นคนพูดมากและไม่มีความคิดสร้างสรรค์ พฤติกรรมพรสวรรค์ขึ้นอยู่กับทางเลือกของคุณ: วิธีทำลายแรงผลักดันของคุณ: "มันน่าเบื่อ ฉันจะหยุดจนกว่าจะมีคนอื่นมาทำให้ฉันเบื่อน้อยลง" วิธีทำลายทักษะของคุณ: "ฉันไม่จำเป็นต้องฝึกเล่นกีตาร์ เพราะฉันดูเพื่อนเล่น" วิธีทำลายความคิดสร้างสรรค์ของคุณ: "ฉันอยากทำแต่สิ่งที่ฉันรู้และชอบอยู่แล้ว ฉันอยากทำแต่สิ่งที่ฉันทำในแบบของฉันเอง"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Üstün yetenekli davranışın Üç Halka modeli: Üstün yetenekli davranış şunların bir birleşimidir: ortalamanın üzerinde beceri, ortalamanın üzerinde dürtü ve ortalamanın üzerinde yaratıcılık. Yaratıcılığı daha az kullanan insanlar teknik ama sıkıcı işler üretirler. Kendini zorlamayan insanlar sadece konuşur ve hiç eylemde bulunmazlar. Becerilerini geliştirmemiş insanlar ise acemi ve dağınıktır. Üstün yetenekli davranışlar SİZİN seçimlerinize dayanır: Dürtülerinizi nasıl öldürürsünüz: "Bu sıkıcı. Başkası beni daha az sıkana kadar duracağım." Becerilerinizi nasıl öldürürsünüz: "Arkadaşlarımın yaptığını izlediğim için gitar çalma pratiği yapmak zorunda değilim." Yaratıcılığınızı nasıl öldürürsünüz: "Sadece bildiğim ve sevdiğim şeyleri yapmak istiyorum. İşleri sadece kendi istediğim şekilde yapmak istiyorum."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Модель трьох кілець обдарованої поведінки: обдарована поведінка – це комбінація: навичок вище середнього, прагнення вище середнього та креативності вище середнього. Люди, які менше використовують творчість, створюють технічну, але нудну роботу. Люди, які не наполягають на собі, лише говорять, а не діють. А люди, які не розвинули свої навички, хакають і легковажні. Обдарована поведінка базується на ВАШОМУ виборі: Як вбити свій потяг: "Це нудно. Я збираюся зупинитися, поки хтось інший не змусить мене нудьгувати". Як вбити свої навички: «Мені не потрібно вправлятися у грі на гітарі, тому що я спостерігаю, як це роблять мої друзі». Як вбити свою креативність: "Я хочу робити лише те, що я вже знаю і подобається. Я хочу робити все лише по-своєму".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تحفے کے طرز عمل کا تھری رنگ ماڈل: تحفے میں دیا گیا سلوک ان کا مجموعہ ہے: اوسط سے زیادہ مہارت، اوسط سے زیادہ ڈرائیو، اور اوسط تخلیقی صلاحیت سے زیادہ۔ جو لوگ تخلیقی صلاحیتوں کو کم استعمال کرتے ہیں وہ کام تخلیق کرتے ہیں جو تکنیکی لیکن بورنگ ہوتا ہے۔ جو لوگ خود کو آگے نہیں بڑھاتے وہ سب باتیں کرتے ہیں اور کوئی عمل نہیں کرتے۔ اور وہ لوگ جنہوں نے اپنی صلاحیتوں کو تیار نہیں کیا ہے وہ ہیک اور بکھرے ہوئے ہیں۔ تحفے میں دیئے گئے طرز عمل آپ کے انتخاب پر مبنی ہیں: اپنی ڈرائیو کو کیسے ختم کریں: "یہ بورنگ ہے۔ میں اس وقت تک رکنا جا رہا ہوں جب تک کہ کوئی اور مجھے کم بور نہ کر دے۔" اپنی صلاحیتوں کو کیسے ماریں: "مجھے گٹار بجانے کی مشق کرنے کی ضرورت نہیں ہے کیونکہ میں اپنے دوستوں کو یہ کرتے ہوئے دیکھتا ہوں۔" اپنی تخلیقی صلاحیتوں کو کیسے ختم کریں: "میں صرف وہی چیزیں کرنا چاہتا ہوں جو میں پہلے سے جانتا ہوں اور پسند کرتا ہوں۔ میں صرف اپنے طریقے سے کام کرنا چاہتا ہوں۔"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Mô hình Ba Vòng của hành vi năng khiếu: Hành vi năng khiếu là sự kết hợp của: kỹ năng trên trung bình, động lực trên trung bình và sự sáng tạo trên trung bình. Những người ít sử dụng sự sáng tạo tạo ra công việc mang tính kỹ thuật nhưng nhàm chán. Những người không thúc đẩy bản thân chỉ nói mà không hành động. Và những người không phát triển kỹ năng của họ là những kẻ vụng về và đãng trí. Hành vi năng khiếu dựa trên sự lựa chọn CỦA BẠN: Làm thế nào để giết chết động lực của bạn: "Điều này thật nhàm chán. Tôi sẽ dừng lại cho đến khi có người khác khiến tôi bớt chán hơn." Làm thế nào để giết chết kỹ năng của bạn: "Tôi không phải tập chơi guitar vì tôi xem bạn bè tôi làm điều đó." Làm thế nào để giết chết sự sáng tạo của bạn: "Tôi chỉ muốn làm những thứ tôi đã biết và thích. Tôi chỉ muốn làm mọi việc theo cách của tôi."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d0d1546482_0_8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d0d154648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aa1431df21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aa1431df2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aa1431df21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3aa1431df21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aa1431df21_0_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aa1431df2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aa1431df21_0_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3aa1431df21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aa1431df21_0_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3aa1431df21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d0b12fd90a_0_3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d0b12fd90a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aa1431df21_0_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3aa1431df21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aa1431df21_0_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3aa1431df21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aa1431df21_0_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aa1431df21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aa1431df21_0_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3aa1431df21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aa1431df21_0_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3aa1431df21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aa1431df21_0_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3aa1431df21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af493b65c1_0_1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2af493b65c1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27546ba00f5_0_7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27546ba00f5_0_7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All Art 10 languages in one centred column, December 2024 generated on 12/27/2024</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Take a look at how people responded to other people’s thoughts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ألقِ نظرة على كيفية استجابة الأشخاص لأفكار الآخرين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看看人们如何回应其他人的想法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사람들이 다른 사람의 생각에 어떻게 반응하는지 살펴보세요.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Tingnan kung paano tumugon ang mga tao sa mga iniisip ng ibang tao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Подивіться, як люди реагували на думки інших людей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Hidhni një sy se si njerëzit reaguan ndaj mendimeve të njerëzve të tjerë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Նայեք, թե ինչպես են մարդիկ արձագանքում այլ մարդկանց մտքերին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Kijk eens hoe mensen reageerden op de gedachten van anderen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Jetez un œil à la façon dont les gens ont réagi aux pensées des autres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Schauen Sie sich an, wie Menschen auf die Gedanken anderer reagierten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 نحوه واکنش مردم به افکار دیگران نگاهی بیندازید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લોકો અન્ય લોકોના વિચારોને કેવી રીતે પ્રતિભાવ આપે છે તેના પર એક નજર નાખો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इस पर नज़र डालें कि लोगों ने दूसरे लोगों के विचारों पर कैसे प्रतिक्रिया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Dai un’occhiata a come le persone hanno risposto ai pensieri degli altri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人々が他の人の考えにどのように反応したかを見てみましょう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Binêrin ka mirov çawa bersiv da ramanên kesên 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मानिसहरूले अरू मानिसहरूका विचारहरूमा कस्तो प्रतिक्रिया देखाए हेर्नुहोस्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یو نظر وګورئ چې خلک د نورو خلکو افکارو ته څنګه ځواب ورکوي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ਇਸ 'ਤੇ ਇੱਕ ਨਜ਼ਰ ਮਾਰੋ ਕਿ ਲੋਕਾਂ ਨੇ ਦੂਜੇ ਲੋਕਾਂ ਦੇ ਵਿਚਾਰਾਂ ਨੂੰ ਕਿਵੇਂ ਪ੍ਰਤੀਕਿਰਿਆ ਦਿੱਤੀ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Dê uma olhada em como as pessoas responderam aos pensamentos de outras pessoas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Посмотрите, как люди реагировали на мысли других людей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fiirso sida dadku uga jawaabeen fikradaha dadka kale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Погледајте како су људи реаговали на мисли других људи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Eche un vistazo a cómo respondieron las personas a los pensamientos de otras personas.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Angalia jinsi watu walivyojibu mawazo ya watu wengine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மற்றவர்களின் எண்ணங்களுக்கு மக்கள் எவ்வாறு பதிலளித்தார்கள் என்பதைப் பாருங்கள்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ลองดูว่าผู้คนตอบสนองต่อความคิดของผู้อื่นอย่างไร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İnsanların diğer insanların düşüncelerine nasıl tepki verdiklerine bir göz atın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 پر ایک نظر ڈالیں کہ لوگوں نے دوسرے لوگوں کے خیالات کا کیا جواب دیا۔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xem cách mọi người phản ứng với suy nghĩ của người khác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af493b65c1_0_3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2af493b65c1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 synectics: Combining things together to come up with better concepts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Sinektika e artit: Kombinimi i gjërave së bashku për të dalë me koncepte më të mira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አርት ሲኔክቲክስ፡ ነገሮችን በአንድ ላይ በማጣመር የተሻሉ ፅንሰ ሀሳቦችን ለማምጣት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التآزر الفني: الجمع بين الأشياء معًا للتوصل إلى مفاهيم أفضل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Արվեստի սինեկտիկա. իրերի համադրություն՝ ավելի լավ գաղափարներ ստեղծելու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Sinèctica artística: combinar coses per obtenir millors conceptes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艺术联想：将事物结合起来以产生更好的概念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Kunstsynectiek: dingen combineren om tot betere concepten te komen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سینکتیکس هنری: ترکیب چیزها با هم برای رسیدن به مفاهیم بهتر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Synectique artistique : combiner des éléments pour aboutir à de meilleurs concepts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Kunstsynektik: Dinge miteinander kombinieren, um bessere Konzepte zu entwickeln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કલા સિનેક્ટિક્સ: વધુ સારા ખ્યાલો સાથે આવવા માટે વસ્તુઓને એકસાથે જોડવી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कला संयोजन: बेहतर अवधारणाओं के लिए चीजों को एक साथ मिलाना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Sinettica artistica: combinare le cose insieme per creare concetti migliori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アート・シネクティクス：物事を組み合わせてより良いコンセプトを生み出す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예술적 시네틱스: 더 나은 개념을 생각해내기 위해 여러 가지를 결합하는 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Sînektîka hunerî: Têkelkirina tiştan ji bo afirandina têgehên çêtir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Sinetik seni: Menggabungkan perkara bersama untuk menghasilkan konsep yang lebih baik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ആർട്ട് സിനക്റ്റിക്സ്: മികച്ച ആശയങ്ങൾ കൊണ്ടുവരുന്നതിനായി കാര്യങ്ങൾ ഒരുമിച്ച് ചേർക്കുന്നു.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कला सिनेक्टिक्स: राम्रो अवधारणाहरू ल्याउन चीजहरूलाई एकसाथ संयोजन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هنري ترکیبونه: د شیانو سره یوځای کول ترڅو غوره مفکورې رامینځته کړي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Sinética artística: Combinar elementos para criar conceitos melhores.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ਕਲਾ ਸੰਯੋਜਨ: ਬਿਹਤਰ ਸੰਕਲਪਾਂ ਦੇ ਨਾਲ ਆਉਣ ਲਈ ਚੀਜ਼ਾਂ ਨੂੰ ਇਕੱਠਾ ਕਰਨਾ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Арт-синектика: объединение вещей для создания лучших концепций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Синектика уметности: Комбиновање ствари заједно да би се дошли до бољих концепата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Farshaxanka isku-dhafka ah: Isku-darka walxaha si loo helo fikrado wanaagsan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Sinéctica del arte: combinar cosas para crear mejores conceptos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Synectics seni: Ngagabungkeun hal babarengan pikeun datang nepi ka konsép hadé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Usanifu wa sanaa: Kuchanganya mambo pamoja ili kupata dhana bora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Konstsynektik: Att kombinera saker för att komma fram till bättre koncept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 synectics: Pagsasama-sama ng mga bagay upang makabuo ng mas magagandang konsepto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 ஒத்திசைவுகள்: சிறந்த கருத்துக்களைக் கொண்டு வர விஷயங்களை ஒன்றாக இணைத்தல்.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การผสมผสานศิลปะ: การนำสิ่งต่างๆ มารวมกันเพื่อสร้างแนวคิดที่ดีขึ้น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Sanatsal synectics: Daha iyi kavramlar ortaya çıkarmak için şeyleri bir araya getirmek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Синектика мистецтва: поєднання речей для створення кращих концепцій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آرٹ سنیکٹکس: بہتر تصورات کے ساتھ آنے کے لیے چیزوں کو ایک ساتھ جوڑنا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Nghệ thuật tổng hợp: Kết hợp mọi thứ lại với nhau để đưa ra những khái niệm tốt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3aa88c93dd4_0_3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3aa88c93dd4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06b83ee4ab_0_5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06b83ee4ab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3aa88c93dd4_0_3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8" name="Google Shape;578;g3aa88c93dd4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af36899cc3_1_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2af36899cc3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inspired by the awesomeness of the people around you! What ideas can you combine in order to create something that is pretty or beautiful?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Frymëzohuni nga mrekullia e njerëzve përreth jush! Çfarë idesh mund të kombinoni për të krijuar diçka të bukur ose të bukur?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በዙሪያህ ባሉ ሰዎች ድንቅነት ተነሳሳ! ቆንጆ ወይም የሚያምር ነገር ለመፍጠር ምን ሀሳቦችን ማዋሃድ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استلهم من روعة من حولك! ما الأفكار التي يمكنك دمجها لخلق شيء جميل؟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Ոգեշնչվեք ձեզ շրջապատող մարդկանց հիասքանչությամբ։ Ի՞նչ գաղափարներ կարող եք համատեղել՝ գեղեցիկ կամ գեղեցիկ մի բան ստեղծելու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Deixa't inspirar per la meravella de la gent que t'envolta! Quines idees pots combinar per crear alguna cosa bonica o bonica?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从身边优秀的人身上汲取灵感！你可以将哪些想法结合起来，创造出漂亮或美好的事物？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Laat je inspireren door de geweldigheid van de mensen om je heen! Welke ideeën kun je combineren om iets moois of prachtigs te creëren?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شگفتی‌های اطرافیانتان الهام بگیرید! چه ایده‌هایی را می‌توانید با هم ترکیب کنید تا چیزی زیبا یا دلنشین خلق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Laissez-vous inspirer par le talent des gens qui vous entourent ! Quelles idées pouvez-vous combiner pour créer quelque chose de joli ou de beau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Lass dich von der Großartigkeit der Menschen um dich herum inspirieren! Welche Ideen kannst du kombinieren, um etwas Schönes oder Wunderschönes zu erschaffen?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આસપાસના લોકોની અદ્ભુતતાથી પ્રેરિત થાઓ! સુંદર અથવા સુંદર કંઈક બનાવવા માટે તમે કયા વિચારો ભેગા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आस-पास के लोगों की अद्भुतता से प्रेरणा लीजिए! आप किन विचारों को मिलाकर कुछ सुंदर और आकर्षक बना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Lasciati ispirare dalla bellezza delle persone che ti circondano! Quali idee puoi combinare per creare qualcosa di bello o di bello?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周りの人たちの素晴らしさからインスピレーションを得ましょう！どんなアイデアを組み合わせて、かわいらしいものや美しいものを作り出すことができますか？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주변 사람들의 멋진 모습에서 영감을 얻어보세요! 예쁘고 아름다운 무언가를 만들기 위해 어떤 아이디어를 결합할 수 있을까요?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ecêbiya mirovên li dora xwe îlhamê bigire! Ji bo afirandina tiştekî xweşik an bedew, tu dikarî çi ramanan bi hev re bi kar bînî?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inspirasi daripada kehebatan orang di sekeliling anda! Apakah idea yang boleh anda gabungkan untuk mencipta sesuatu yang cantik atau cantik?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ചുറ്റുമുള്ള ആളുകളുടെ അത്ഭുതങ്ങളിൽ നിന്ന് പ്രചോദനം ഉൾക്കൊണ്ട് പ്രവർത്തിക്കൂ! മനോഹരമോ മനോഹരമോ ആയ എന്തെങ്കിലും സൃഷ്ടിക്കാൻ നിങ്ങൾക്ക് എന്തെല്ലാം ആശയങ്ങൾ സംയോജിപ്പിക്കാൻ കഴിയും?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वरपरका मानिसहरूको अद्भुतताबाट प्रेरित हुनुहोस्! सुन्दर वा सुन्दर चीज सिर्जना गर्न तपाईं कस्ता विचारहरू संयोजन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شاوخوا خلکو د حیرانتیا څخه الهام واخلئ! تاسو کوم نظرونه سره یوځای کولی شئ ترڅو یو څه ښکلی یا ښکلی جوړ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Inspire-se na genialidade das pessoas ao seu redor! Que ideias você pode combinar para criar algo bonito ou belo?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ਆਲੇ ਦੁਆਲੇ ਦੇ ਲੋਕਾਂ ਦੀ ਸ਼ਾਨਦਾਰਤਾ ਤੋਂ ਪ੍ਰੇਰਿਤ ਹੋਵੋ! ਤੁਸੀਂ ਕਿਹੜੀਆਂ ਵਿਚਾਰਾਂ ਨੂੰ ਜੋੜ ਕੇ ਕੁਝ ਸੁੰਦਰ ਜਾਂ ਸੁੰਦਰ ਬਣਾ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Вдохновляйтесь удивительными людьми вокруг вас! Какие идеи можно объединить, чтобы создать что-то красивое и прекрасное?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Инспиришите се сјајношћу људи око себе! Које идеје можете комбиновати да бисте створили нешто лепо или прелепо?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dhiiri geli cabsida dadka kugu xeeran! Maxaa fikrado ah oo aad isku dari kartaa si aad u abuurto wax qurux badan ama qurux badan?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¡Inspírate con la genialidad de la gente que te rodea! ¿Qué ideas puedes combinar para crear algo bonito y hermoso?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diideuan ku awesomeness jalma sabudeureun anjeun! Gagasan naon anu anjeun tiasa gabungkeun pikeun nyiptakeun anu geulis atanapi éndah?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Utiwe moyo na uzuri wa watu wanaokuzunguka! Ni mawazo gani unaweza kuchanganya ili kuunda kitu ambacho ni kizuri au kizuri?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Bli inspirerad av hur fantastiska människorna runt omkring dig är! Vilka idéer kan du kombinera för att skapa något som är vackert eller vackert?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Maging inspirasyon ng kahanga-hangang mga tao sa paligid mo! Anong mga ideya ang maaari mong pagsamahin upang lumikha ng isang bagay na maganda o maganda?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உங்களைச் சுற்றியுள்ள மக்களின் அற்புதத்தால் ஈர்க்கப்படுங்கள்! அழகான அல்லது அழகான ஒன்றை உருவாக்க நீங்கள் என்ன யோசனைகளை இணைக்க முடியும்?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รับแรงบันดาลใจจากความน่าทึ่งของผู้คนรอบตัวคุณ! คุณจะนำไอเดียอะไรมาผสมผสานกันเพื่อสร้างสรรค์สิ่งที่สวยงามและน่าประทับใจได้บ้าง?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Çevrenizdeki muhteşem insanlardan ilham alın! Güzel veya hoş bir şey yaratmak için hangi fikirleri bir araya getirebilirsiniz?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Надихайтеся неймовірністю людей навколо вас! Які ідеї ви можете поєднати, щоб створити щось гарне чи прекрасне?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آس پاس کے لوگوں کی حیرت سے متاثر ہوں! خوبصورت یا خوبصورت چیز بنانے کے لیے آپ کن خیالات کو یکجا کر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lấy cảm hứng từ sự tuyệt vời của những người xung quanh bạn! Bạn có thể kết hợp những ý tưởng nào để tạo nên một thứ gì đó đẹp đẽ và ấn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af493b65c1_0_2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2af493b65c1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inspired by the awesomeness of the people around you! What ideas can you combine in order to create something that is dark or moody?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Frymëzohuni nga mrekullia e njerëzve përreth jush! Çfarë idesh mund të kombinoni për të krijuar diçka të errët ose me humor të keq?</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በዙሪያህ ባሉ ሰዎች ድንቅነት ተነሳሳ! ጨለማ ወይም ስሜታዊ የሆነ ነገር ለመፍጠር ምን ሀሳቦችን ማዋሃድ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استلهم من روعة من حولك! ما الأفكار التي يمكنك دمجها لخلق شيء مظلم أو كئيب؟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Ոգեշնչվեք ձեզ շրջապատող մարդկանց հրաշալիքներից։ Ի՞նչ գաղափարներ կարող եք համատեղել՝ մռայլ կամ տխուր մի բան ստեղծելու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Deixa't inspirar per la meravella de la gent que t'envolta! Quines idees pots combinar per crear alguna cosa fosca o malhumorada?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从你身边优秀的人身上汲取灵感！你可以将哪些想法结合起来，创造出一种黑暗或忧郁的氛围？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Laat je inspireren door de geweldige mensen om je heen! Welke ideeën kun je combineren om iets donkers of stemmigs te creëren?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شگفتی‌های اطرافیانتان الهام بگیرید! چه ایده‌هایی را می‌توانید با هم ترکیب کنید تا چیزی تاریک یا غم‌انگیز خلق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Laissez-vous inspirer par le talent des gens qui vous entourent ! Quelles idées pouvez-vous combiner pour créer une ambiance sombre ou mystérieuse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Lass dich von der Genialität der Menschen um dich herum inspirieren! Welche Ideen kannst du kombinieren, um etwas Düsteres oder Stimmungsvolles zu erschaffen?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આસપાસના લોકોની અદ્ભુતતાથી પ્રેરિત થાઓ! કંઈક અંધકારમય અથવા મૂડી બનાવવા માટે તમે કયા વિચારો ભેગા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आस-पास के लोगों की अद्भुतता से प्रेरणा लीजिए! आप किन विचारों को मिलाकर कुछ ऐसा बना सकते हैं जो उदास या उदास करने वाला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Lasciati ispirare dalla bellezza delle persone che ti circondano! Quali idee puoi combinare per creare qualcosa di dark o malinconico?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周りの人たちの素晴らしさからインスピレーションを得ましょう！どんなアイデアを組み合わせて、ダークでムーディーな作品を作ることができますか？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주변 사람들의 멋진 모습에서 영감을 얻어보세요! 어떤 아이디어를 조합해서 어둡고 우울한 분위기를 연출할 수 있을까요?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ecêbiya mirovên li dora xwe îlhamê bigire! Hûn dikarin çi ramanan bi hev re bikin yek da ku tiştek tarî an bêhnteng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inspirasi daripada kehebatan orang di sekeliling anda! Apakah idea yang boleh anda gabungkan untuk mencipta sesuatu yang gelap atau murung?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ചുറ്റുമുള്ള ആളുകളുടെ അത്ഭുതങ്ങളിൽ നിന്ന് പ്രചോദനം ഉൾക്കൊണ്ട് ജീവിക്കുക! ഇരുണ്ടതോ മൂഡിലോ ആയ എന്തെങ്കിലും സൃഷ്ടിക്കാൻ നിങ്ങൾക്ക് എന്ത് ആശയങ്ങൾ സംയോജിപ്പിക്കാൻ കഴിയും?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वरपरका मानिसहरूको अद्भुतताबाट प्रेरित हुनुहोस्! अँध्यारो वा मूडी चीज सिर्जना गर्न तपाईं कस्ता विचारहरू संयोजन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شاوخوا خلکو د حیرانتیا څخه الهام واخلئ! کوم نظرونه تاسو سره یوځای کولی شئ ترڅو یو څه تیاره یا مزاجي جوړ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Inspire-se na genialidade das pessoas ao seu redor! Que ideias você pode combinar para criar algo sombrio ou melancólico?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ਆਲੇ ਦੁਆਲੇ ਦੇ ਲੋਕਾਂ ਦੀ ਸ਼ਾਨਦਾਰਤਾ ਤੋਂ ਪ੍ਰੇਰਿਤ ਹੋਵੋ! ਕੁਝ ਅਜਿਹਾ ਬਣਾਉਣ ਲਈ ਜੋ ਹਨੇਰਾ ਜਾਂ ਮੂਡੀ ਹੋਵੇ, ਤੁਸੀਂ ਕਿਹੜੇ ਵਿਚਾਰਾਂ ਨੂੰ ਜੋੜ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Вдохновляйтесь удивительными людьми вокруг вас! Какие идеи можно объединить, чтобы создать что-то мрачное и атмосферное?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Инспиришите се сјајношћу људи око себе! Које идеје можете комбиновати да бисте створили нешто мрачно или ћудљиво?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dhiiri geli cabsida dadka kugu xeeran! Fikrado noocee ah ayaad isku dari kartaa si aad u abuurto wax mugdi ah ama niyadda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¡Inspírate con la genialidad de la gente que te rodea! ¿Qué ideas puedes combinar para crear algo oscuro o melancólico?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diideuan ku awesomeness jalma sabudeureun anjeun! Gagasan naon anu anjeun tiasa gabungkeun pikeun nyiptakeun anu poék atanapi Moody?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Utiwe moyo na uzuri wa watu wanaokuzunguka! Ni mawazo gani unaweza kuchanganya ili kuunda kitu ambacho ni giza au moody?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Bli inspirerad av hur fantastiska människorna runt omkring dig är! Vilka idéer kan du kombinera för att skapa något mörkt eller stämningsfullt?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Maging inspirasyon ng kahanga-hangang mga tao sa paligid mo! Anong mga ideya ang maaari mong pagsamahin upang lumikha ng isang bagay na madilim o sumpungin?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உங்களைச் சுற்றியுள்ள மக்களின் அற்புதத்தால் ஈர்க்கப்படுங்கள்! இருண்ட அல்லது மனநிலை நிறைந்த ஒன்றை உருவாக்க நீங்கள் என்ன யோசனைகளை இணைக்க முடியும்?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สร้างแรงบันดาลใจจากความน่าทึ่งของผู้คนรอบตัวคุณ! คุณจะผสมผสานไอเดียอะไรเพื่อสร้างผลงานที่ดูหม่นหมองหรือหม่นหมองได้บ้าง?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Çevrenizdeki muhteşem insanlardan ilham alın! Karanlık veya kasvetli bir şey yaratmak için hangi fikirleri bir araya getirebilirsiniz?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Надихайтеся неймовірністю людей навколо вас! Які ідеї ви можете поєднати, щоб створити щось похмуре або сумне?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آس پاس کے لوگوں کی حیرت سے متاثر ہوں! ایسی چیز بنانے کے لیے آپ کن خیالات کو یکجا کر سکتے ہیں جو تاریک یا موڈی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lấy cảm hứng từ sự tuyệt vời của những người xung quanh bạn! Bạn có thể kết hợp những ý tưởng nào để tạo nên một tác phẩm u ám hoặc u ám?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af493b65c1_0_3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2af493b65c1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inspired by the awesomeness of the people around you! What ideas can you combine in order to create something that is funny or silly?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Frymëzohuni nga mrekullia e njerëzve përreth jush! Çfarë idesh mund të kombinoni për të krijuar diçka qesharake ose qesharake?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በዙሪያህ ባሉ ሰዎች ድንቅነት ተነሳሳ! አስቂኝ ወይም ሞኝ የሆነ ነገር ለመፍጠር ምን ሀሳቦችን ማዋሃድ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استلهم من روعة من حولك! ما الأفكار التي يمكنك دمجها لابتكار شيء مضحك أو ساخر؟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Ոգեշնչվեք ձեզ շրջապատող մարդկանց հրաշալիքներից։ Ի՞նչ գաղափարներ կարող եք համատեղել՝ զվարճալի կամ հիմար մի բան ստեղծելու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Deixa't inspirar per la genialitat de la gent que t'envolta! Quines idees pots combinar per crear alguna cosa divertida o absurda?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从你身边那些了不起的人身上汲取灵感！你可以把哪些想法结合起来，创造出一些有趣或滑稽的东西？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Laat je inspireren door de geweldigheid van de mensen om je heen! Welke ideeën kun je combineren om iets grappigs of geks te creëren?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شگفتی‌های اطرافیانتان الهام بگیرید! چه ایده‌هایی را می‌توانید با هم ترکیب کنید تا چیزی خنده‌دار یا احمقانه خلق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Laissez-vous inspirer par le talent des gens qui vous entourent ! Quelles idées pouvez-vous combiner pour créer quelque chose de drôle ou d'absurde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Lass dich von der Genialität der Menschen um dich herum inspirieren! Welche Ideen kannst du kombinieren, um etwas Lustiges oder Albernes zu erschaffen?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આસપાસના લોકોની અદ્ભુતતાથી પ્રેરિત થાઓ! રમુજી કે મૂર્ખ કંઈક બનાવવા માટે તમે કયા વિચારો ભેગા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आस-पास के लोगों की अद्भुतता से प्रेरणा लीजिए! आप किन विचारों को मिलाकर कुछ मज़ेदार या मूर्खतापूर्ण बना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Lasciati ispirare dalla bellezza delle persone che ti circondano! Quali idee puoi combinare per creare qualcosa di divertente o buffo?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周りの人たちの素晴らしさからインスピレーションを得ましょう！どんなアイデアを組み合わせて、面白いものやおかしなものを作れるでしょうか？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주변 사람들의 멋진 모습에서 영감을 얻어보세요! 어떤 아이디어를 조합해서 재밌거나 우스꽝스러운 것을 만들어낼 수 있을까요?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ecêbiya mirovên li dora xwe îlhamê bigire! Ji bo afirandina tiştekî komik an jî bêaqil, tu dikarî çi ramanan bi hev re bi kar bînî?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inspirasi daripada kehebatan orang di sekeliling anda! Apakah idea yang boleh anda gabungkan untuk mencipta sesuatu yang lucu atau bodoh?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ചുറ്റുമുള്ള ആളുകളുടെ അത്ഭുതങ്ങളിൽ നിന്ന് പ്രചോദനം ഉൾക്കൊണ്ട് പ്രവർത്തിക്കൂ! രസകരമോ വിഡ്ഢിത്തമോ ആയ എന്തെങ്കിലും സൃഷ്ടിക്കാൻ നിങ്ങൾക്ക് എന്ത് ആശയങ്ങൾ സംയോജിപ്പിക്കാൻ കഴിയും?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वरपरका मानिसहरूको अद्भुतताबाट प्रेरित हुनुहोस्! रमाइलो वा मूर्खतापूर्ण कुरा सिर्जना गर्न तपाईं कस्ता विचारहरू संयोजन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شاوخوا خلکو د حیرانتیا څخه الهام واخلئ! تاسو کوم نظرونه سره یوځای کولی شئ ترڅو یو څه جوړ کړئ چې خندا یا احمقانه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Inspire-se nas pessoas incríveis ao seu redor! Que ideias você pode combinar para criar algo engraçado ou divertido?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ਆਲੇ ਦੁਆਲੇ ਦੇ ਲੋਕਾਂ ਦੀ ਸ਼ਾਨਦਾਰਤਾ ਤੋਂ ਪ੍ਰੇਰਿਤ ਹੋਵੋ! ਤੁਸੀਂ ਕਿਹੜੇ ਵਿਚਾਰਾਂ ਨੂੰ ਮਿਲਾ ਕੇ ਕੁਝ ਮਜ਼ਾਕੀਆ ਜਾਂ ਮੂਰਖਤਾਪੂਰਨ ਬਣਾ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Вдохновляйтесь удивительными людьми вокруг вас! Какие идеи можно объединить, чтобы создать что-то забавное или глупое?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Инспиришите се сјајношћу људи око себе! Које идеје можете комбиновати да бисте створили нешто што је смешно или шашаво?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dhiiri geli cabsida dadka kugu xeeran! Fikrado noocee ah ayaad isku dari kartaa si aad u abuurto wax qosol leh ama nacas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¡Inspírate con la genialidad de la gente que te rodea! ¿Qué ideas puedes combinar para crear algo divertido o gracioso?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diideuan ku awesomeness jalma sabudeureun anjeun! Gagasan naon anu anjeun tiasa gabungkeun pikeun nyiptakeun hal anu lucu atanapi konyol?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Utiwe moyo na uzuri wa watu wanaokuzunguka! Ni mawazo gani unaweza kuchanganya ili kuunda kitu ambacho ni cha kuchekesha au kipumbavu?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Bli inspirerad av hur fantastiska människorna runt omkring dig är! Vilka idéer kan du kombinera för att skapa något som är roligt eller fånigt?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Maging inspirasyon ng kahanga-hangang mga tao sa paligid mo! Anong mga ideya ang maaari mong pagsamahin upang lumikha ng isang bagay na nakakatawa o kalokohan?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உங்களைச் சுற்றியுள்ள மக்களின் அற்புதத்தால் ஈர்க்கப்படுங்கள்! வேடிக்கையான அல்லது முட்டாள்தனமான ஒன்றை உருவாக்க நீங்கள் என்ன யோசனைகளை இணைக்க முடியும்?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รับแรงบันดาลใจจากความน่าทึ่งของผู้คนรอบตัวคุณ! คุณจะนำไอเดียอะไรมาผสมผสานกันเพื่อสร้างสรรค์ผลงานที่ทั้งตลกและไร้สาระได้บ้าง?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Çevrenizdeki harika insanlardan ilham alın! Komik veya saçma bir şey yaratmak için hangi fikirleri bir araya getirebilirsiniz?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Надихайтеся неймовірністю людей навколо вас! Які ідеї ви можете поєднати, щоб створити щось смішне чи безглузде?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آس پاس کے لوگوں کی حیرت سے متاثر ہوں! کوئی ایسی چیز تخلیق کرنے کے لیے آپ کن خیالات کو یکجا کر سکتے ہیں جو مضحکہ خیز یا احمقانہ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lấy cảm hứng từ sự tuyệt vời của những người xung quanh bạn! Bạn có thể kết hợp những ý tưởng nào để tạo ra thứ gì đó hài hước hoặc ngớ ngẩn?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af493b65c1_0_40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2af493b65c1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inspired by the awesomeness of the people around you! What ideas can you combine in order to create something that is just so strange?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Frymëzohuni nga mrekullia e njerëzve përreth jush! Çfarë idesh mund të kombinoni për të krijuar diçka kaq të çuditshme?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በዙሪያህ ባሉ ሰዎች ድንቅነት ተነሳሳ! በጣም እንግዳ የሆነ ነገር ለመፍጠር ምን ሀሳቦችን ማዋሃድ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استلهم من روعة من حولك! ما الأفكار التي يمكنك دمجها لابتكار شيءٍ غريبٍ للغاية؟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Ոգեշնչվեք ձեզ շրջապատող մարդկանց հրաշալիքներից։ Ի՞նչ գաղափարներ կարող եք համատեղել՝ ստեղծելու համար ինչ-որ տարօրինակ բան։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Deixa't inspirar per la meravella de la gent que t'envolta! Quines idees pots combinar per crear alguna cosa tan estranya?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从你身边那些了不起的人身上汲取灵感！你可以把哪些想法结合起来，创造出一些非常奇特的东西？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Laat je inspireren door de geweldigheid van de mensen om je heen! Welke ideeën kun je combineren om iets te creëren dat zo vreemd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شگفتی‌های اطرافیانتان الهام بگیرید! چه ایده‌هایی را می‌توانید با هم ترکیب کنید تا چیزی به این عجیبی خلق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Laissez-vous inspirer par le talent des gens qui vous entourent ! Quelles idées pouvez-vous combiner pour créer quelque chose de vraiment extraordinaire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Lass dich von der Genialität der Menschen um dich herum inspirieren! Welche Ideen kannst du kombinieren, um etwas wirklich Außergewöhnliches zu erschaffen?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આસપાસના લોકોની અદ્ભુતતાથી પ્રેરિત થાઓ! કંઈક વિચિત્ર બનાવવા માટે તમે કયા વિચારો ભેગા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आस-पास के लोगों की अद्भुतता से प्रेरणा लीजिए! आप किन विचारों को मिलाकर कुछ अनोखा बना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Lasciati ispirare dalla bellezza delle persone che ti circondano! Quali idee puoi combinare per creare qualcosa di così insolito?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周りの人たちの素晴らしさからインスピレーションを得ましょう！どんなアイデアを組み合わせて、こんなにも奇妙なものを作ることができるでしょうか？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주변 사람들의 멋진 모습에서 영감을 얻어보세요! 어떤 아이디어를 조합해서 정말 기발한 작품을 만들어낼 수 있을까요?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ecêbiya mirovên li dora we îlhamê bigire! Hûn dikarin çi ramanan bi hev re bikin yek da ku tiştek ewqas ecêb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inspirasi daripada kehebatan orang di sekeliling anda! Apakah idea yang boleh anda gabungkan untuk mencipta sesuatu yang begitu pelik?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ചുറ്റുമുള്ള ആളുകളുടെ അത്ഭുതങ്ങളിൽ നിന്ന് പ്രചോദനം ഉൾക്കൊണ്ട് പ്രവർത്തിക്കൂ! എന്തെല്ലാം ആശയങ്ങൾ സംയോജിപ്പിച്ച് വളരെ വിചിത്രമായ ഒന്ന് സൃഷ്ടിക്കാൻ നിങ്ങൾക്ക് കഴിയും?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वरपरका मानिसहरूको अद्भुतताबाट प्रेरित हुनुहोस्! यति अनौठो कुरा सिर्जना गर्न तपाईं कस्ता विचारहरू संयोजन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شاوخوا خلکو د حیرانتیا څخه الهام واخلئ! تاسو کوم نظرونه سره یوځای کولی شئ ترڅو یو څه رامینځته کړئ چې خورا عجیب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Inspire-se na genialidade das pessoas ao seu redor! Que ideias você pode combinar para criar algo realmente inusitado?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ਆਲੇ ਦੁਆਲੇ ਦੇ ਲੋਕਾਂ ਦੀ ਸ਼ਾਨਦਾਰਤਾ ਤੋਂ ਪ੍ਰੇਰਿਤ ਹੋਵੋ! ਤੁਸੀਂ ਕਿਹੜੇ ਵਿਚਾਰਾਂ ਨੂੰ ਜੋੜ ਕੇ ਕੁਝ ਅਜਿਹਾ ਬਣਾ ਸਕਦੇ ਹੋ ਜੋ ਬਹੁਤ ਅਜੀਬ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Вдохновляйтесь удивительными людьми вокруг вас! Какие идеи можно объединить, чтобы создать что-то настолько необычное?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Инспиришите се сјајношћу људи око себе! Које идеје можете комбиновати да бисте створили нешто што је једноставно тако чудно?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dhiiri geli cabsida dadka kugu xeeran! Maxaa fikrado ah oo aad isku dari kartaa si aad u abuurto wax la yaab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¡Inspírate con la genialidad de la gente que te rodea! ¿Qué ideas puedes combinar para crear algo realmente peculiar?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diideuan ku awesomeness jalma sabudeureun anjeun! Gagasan naon anu anjeun tiasa gabungkeun pikeun nyiptakeun hal anu anéh?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Utiwe moyo na uzuri wa watu wanaokuzunguka! Ni mawazo gani unaweza kuchanganya ili kuunda kitu ambacho ni cha ajabu 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Bli inspirerad av hur fantastiska människorna runt omkring dig är! Vilka idéer kan du kombinera för att skapa något som är så konstigt?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Maging inspirasyon ng kahanga-hangang mga tao sa paligid mo! Anong mga ideya ang maaari mong pagsamahin upang lumikha ng isang bagay na kakaiba?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உங்களைச் சுற்றியுள்ள மக்களின் அற்புதத்தால் ஈர்க்கப்படுங்கள்! மிகவும் விசித்திரமான ஒன்றை உருவாக்க நீங்கள் என்ன யோசனைகளை இணைக்க முடியும்?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สัมผัสแรงบันดาลใจจากความมหัศจรรย์ของผู้คนรอบตัวคุณ! คุณจะนำไอเดียอะไรมาผสมผสานกันเพื่อสร้างสรรค์สิ่งที่แปลกใหม่ได้ขนาดนี้?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Çevrenizdeki muhteşem insanlardan ilham alın! Hangi fikirleri bir araya getirerek sıra dışı bir şey yaratabilirsiniz?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Надихайтеся неймовірністю людей навколо вас! Які ідеї ви можете поєднати, щоб створити щось настільки дивне?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آس پاس کے لوگوں کی حیرت سے متاثر ہوں! کوئی ایسی چیز تخلیق کرنے کے لیے آپ کن خیالات کو یکجا کر سکتے ہیں جو کہ بہت ہی عجیب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lấy cảm hứng từ sự tuyệt vời của những người xung quanh bạn! Bạn có thể kết hợp những ý tưởng nào để tạo nên một điều gì đó thật kỳ lạ?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2b661afeea2_0_12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2b661afeea2_0_1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2b661afeea2_0_12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2b661afeea2_0_1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Today’s goals: Develop a series of painting ideas. Combine the best ideas together.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a series of painting ideas, combine the best ones, and select 8+ reference images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Objektivat e sotme: Zhvilloni një seri idesh për pikturë. Kombinoni idetë më të mira së bashku. Zgjidhni 8+ imazhe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የዛሬዎቹ ግቦች: ተከታታይ የቀለም ሀሳቦችን ያዘጋጁ. ምርጥ ሀሳቦችን አንድ ላይ ያጣምሩ. 8+ የማጣቀሻ ምስሎችን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أهداف اليوم: تطوير سلسلة من أفكار الرسم. جمع أفضل الأفكار معًا. اختيار 8 صور مرجعية أو أكثر.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Այսօրվա նպատակները՝ մշակել նկարչական գաղափարների շարք։ Միավորել լավագույն գաղափարները։ Ընտրել 8+ հղումային պատկերներ։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Objectius d'avui: Desenvolupar una sèrie d'idees per pintar. Combinar les millors idees. Seleccionar més de 8 imatges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今日目标：构思一系列绘画创意，并将最佳创意融合在一起，选择8张以上的参考图片。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Doelen voor vandaag: Ontwikkel een reeks schilderideeën. Combineer de beste ideeën. Selecteer meer dan 8 referentieafbeeldingen.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اهداف امروز: ایجاد مجموعه‌ای از ایده‌های نقاشی. ترکیب بهترین ایده‌ها با هم. انتخاب بیش از ۸ تصویر مرجع.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Objectifs du jour : Développer une série d’idées de peinture. Combiner les meilleures idées. Sélectionner au moins 8 images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Heutige Ziele: Eine Reihe von Malideen entwickeln. Die besten Ideen kombinieren. Mindestens acht Referenzbilder auswählen.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આજના ધ્યેયો: ચિત્રકામના વિચારોની શ્રેણી વિકસાવો. શ્રેષ્ઠ વિચારોને એકસાથે જોડો. 8+ સંદર્ભ છબીઓ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का लक्ष्य: पेंटिंग के लिए विचारों की एक श्रृंखला विकसित करें। सर्वोत्तम विचारों को एक साथ मिलाएँ। 8+ संदर्भ चित्र चुनें।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Obiettivi di oggi: Sviluppare una serie di idee per dipingere. Combinare le idee migliori. Selezionare più di 8 immagini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今日の目標：絵画のアイデアをいくつか考え出す。最高のアイデアを組み合わせる。参考画像を8枚以上選ぶ。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오늘의 목표: 일련의 그림 아이디어를 개발합니다. 가장 좋은 아이디어를 결합합니다. 8개 이상의 참고 이미지를 선택합니다.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Armancên îro: Rêze ramanên boyaxkirinê pêş bixin. Ramanên çêtirîn bi hev re bikin yek. 8+ wêneyên referansê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Matlamat hari ini: Kembangkan satu siri idea lukisan. Gabungkan idea terbaik bersama-sama. Pilih 8+ imej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ഇന്നത്തെ ലക്ഷ്യങ്ങൾ: പെയിന്റിംഗ് ആശയങ്ങളുടെ ഒരു പരമ്പര വികസിപ്പിക്കുക. മികച്ച ആശയങ്ങൾ ഒരുമിച്ച് ചേർക്കുക. 8+ റഫറൻസ് ചിത്രങ്ങൾ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आजका लक्ष्यहरू: चित्रकला विचारहरूको श्रृंखला विकास गर्नुहोस्। उत्कृष्ट विचारहरूलाई एकसाथ जोड्नुहोस्। ८+ सन्दर्भ छविहरू चयन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نن ورځې موخې: د انځورګرۍ د نظرونو یوه لړۍ رامینځته کړئ. غوره نظرونه یوځای سره یوځای کړئ. د 8+ حوالې انځورونه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hoje: Desenvolver uma série de ideias para pinturas. Combinar as melhores ideias. Selecionar 8 ou mais imagens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ਦੇ ਟੀਚੇ: ਪੇਂਟਿੰਗ ਵਿਚਾਰਾਂ ਦੀ ਇੱਕ ਲੜੀ ਵਿਕਸਤ ਕਰੋ। ਸਭ ਤੋਂ ਵਧੀਆ ਵਿਚਾਰਾਂ ਨੂੰ ਇਕੱਠੇ ਜੋੜੋ। 8+ ਸੰਦਰਭ ਚਿੱਤਰ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Цели на сегодня: разработать серию идей для картин. Объединить лучшие из них. Выбрать не менее 8 референсных изображений.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Данашњи циљеви: Развити низ идеја за сликање. Комбиновати најбоље идеје. Изаберите 8+ референтних слика.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Hadafyada maanta: Samee taxane fikrado rinjiyeyn ah. Isku dhafka fikradaha ugu fiican. Dooro 8+ sawiro tixraac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Objetivos de hoy: Desarrollar una serie de ideas para pinturas. Combinar las mejores ideas. Seleccionar al menos 8 imágenes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Tujuan dinten ieu: Ngembangkeun runtuyan gagasan lukisan. Ngagabungkeun gagasan pangalusna babarengan. Pilih 8+ gambar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Malengo ya leo: Kuendeleza mfululizo wa mawazo ya uchoraji. Kuchanganya mawazo bora pamoja. Chagua picha 8+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Dagens mål: Utveckla en serie målningsidéer. Kombinera de bästa idéerna. Välj 8+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layunin ngayon: Bumuo ng isang serye ng mga ideya sa pagpipinta. Pagsamahin ang pinakamahusay na mga ideya. Pumili ng 8+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இன்றைய இலக்குகள்: ஓவிய யோசனைகளின் தொடரை உருவாக்குங்கள். சிறந்த யோசனைகளை ஒன்றாக இணைக்கவும். 8+ குறிப்பு படங்களைத் தேர்ந்தெடுக்கவும்.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เป้าหมายของวันนี้: พัฒนาไอเดียการวาดภาพ ผสมผสานไอเดียที่ดีที่สุดเข้าด้วยกัน เลือกภาพอ้างอิงอย่างน้อย 8 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Bugünün hedefleri: Bir dizi resim fikri geliştirin. En iyi fikirleri bir araya getirin. 8'den fazla referans görsel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Цілі на сьогодні: Розробити серію ідей для малювання. Поєднати найкращі ідеї разом. Обрати 8+ зображень-еталонів.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کے مقاصد: پینٹنگ کے خیالات کا ایک سلسلہ تیار کریں۔ بہترین خیالات کو ایک ساتھ جوڑیں۔ 8+ حوالہ جاتی تصاویر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Mục tiêu hôm nay: Phát triển một loạt ý tưởng vẽ tranh. Kết hợp những ý tưởng hay nhất lại với nhau. Chọn 8+ hình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7546ba00f5_0_8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27546ba00f5_0_8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Grab 8+ reference images. I recommend a mix of photos and inspirational images.   Search with: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Merrni mbi 8 imazhe referuese. Unë rekomandoj një përzierje fotosh dhe imazhesh frymëzuese. Kërkoni me: 'tabelë humori' 'estetike' 'akrilik' 'pikturë vaji'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የማጣቀሻ ምስሎችን ይያዙ። የፎቶዎች ድብልቅ እና አነቃቂ ምስሎችን እመክራለሁ.   ፍለጋ በ: 'ሙድ ሰሌዳ' 'ውበት' 'acrylic' 'oil paint'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احصل على أكثر من 8 صور مرجعية. أنصحك بمزيج من الصور والصور الملهمة. ابحث باستخدام: "لوحة مزاجية"، "جمالية"، "أكريليك"، "لوحة زيتية".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Վերցրեք 8+ հղումային պատկերներ։ Ես խորհուրդ եմ տալիս լուսանկարների և ոգեշնչող պատկերների համադրություն։ Որոնեք՝ «տրամադրության տախտակ», «գեղագիտական», «ակրիլային», «յուղաներկ»։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Agafa més de 8 imatges de referència. Recomano una barreja de fotos i imatges inspiradores. Cerca amb: 'mood board' 'estètica' 'acrílic' 'pintura a l'oli'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收集8张以上的参考图片。我建议照片和灵感图片相结合。搜索关键词：‘情绪板’‘美学’‘丙烯画’‘油画’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minimaal 8 referentiebeelden. Ik raad een mix van foto's en inspirerende afbeeldingen aan. Zoek met: 'moodboard', 'esthetisch', 'acryl', 'olieverf'.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بیش از ۸ تصویر مرجع تهیه کنید. من ترکیبی از عکس‌ها و تصاویر الهام‌بخش را توصیه می‌کنم. با این عبارات جستجو کنید: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au moins 8 images de référence. Je recommande un mélange de photos et d'images inspirantes. Recherchez avec les mots-clés suivants : « tableau d'inspiration », « esthétique », « acrylique », « peinture à l'huile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Sammle mindestens acht Referenzbilder. Ich empfehle eine Mischung aus Fotos und Inspirationsbildern. Suche mit folgenden Begriffen: „Moodboard“, „Ästhetik“, „Acryl“, „Ölmalerei“.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સંદર્ભ છબીઓ લો. હું ફોટા અને પ્રેરણાદાયી છબીઓનું મિશ્રણ લેવાની ભલામણ કરું છું. આ રીતે શોધો: ‘મૂડ બોર્ડ’ ‘સૌંદર્યલક્ષી’ ‘એક્રેલિક’ ‘તેલ ચિત્ર’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संदर्भ चित्र प्राप्त करें। मैं फ़ोटो और प्रेरणादायक चित्रों का मिश्रण सुझाता हूँ। खोजें: 'मूड बोर्ड' 'सौंदर्यबोध' 'ऐक्रेलिक' 'ऑयल पेंटिंग'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Prendi più di 8 immagini di riferimento. Consiglio un mix di foto e immagini ispirazionali. Cerca con: "mood board", "estetica", "acrilico", "pittura a olio".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参考画像を8枚以上用意しましょう。写真とインスピレーションを与える画像をミックスすることをお勧めします。「ムードボード」「美的」「アクリル」「油絵」で検索してみてください。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8개 이상의 참고 이미지를 확보하세요. 사진과 영감을 주는 이미지를 섞어서 사용하는 것을 추천합니다. '무드 보드', '미적', '아크릴', '유화'로 검색해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Zêdetirî 8 wêneyên referansê bigirin. Ez pêşniyar dikim ku tevliheviyek ji wêne û wêneyên îlhamê hebe. Bi van bigere: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8+ imej rujukan. Saya mengesyorkan gabungan foto dan imej inspirasi.   Cari dengan: 'papan mood' 'estetik' 'akrilik' 'lukisan minyak'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റഫറൻസ് ചിത്രങ്ങൾ എടുക്കുക. ഫോട്ടോകളുടെയും പ്രചോദനാത്മകമായ ചിത്രങ്ങളുടെയും ഒരു മിശ്രിതം ഞാൻ ശുപാർശ ചെയ്യുന്നു. 'മൂഡ് ബോർഡ്' 'സൗന്ദര്യാത്മകം' 'അക്രിലിക്' 'ഓയിൽ പെയിന്റിംഗ്' എന്നിവ ഉപയോഗിച്ച് തിരയുക.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८+ सन्दर्भ तस्बिरहरू लिनुहोस्। म तस्बिरहरू र प्रेरणादायी तस्बिरहरूको मिश्रण सिफारिस गर्छु। खोज्नुहोस्: 'मुड बोर्ड' 'सौंदर्य' 'एक्रेलिक' 'तेल चित्रकला'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8+ حوالې انځورونه واخلئ. زه د عکسونو او الهامي انځورونو ترکیب وړاندیز کوم. د دې سره لټون وکړئ: 'موډ بورډ' 'جمالیاتي' 'اکریلیک' 'تیل رنګ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Selecione pelo menos 8 imagens de referência. Recomendo uma mistura de fotos e imagens inspiradoras. Pesquise com: ‘mood board’, ‘estética’, ‘acrílico’, ‘pintura a óleo’.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ਹਵਾਲੇ ਵਾਲੀਆਂ ਤਸਵੀਰਾਂ ਲਓ। ਮੈਂ ਫੋਟੋਆਂ ਅਤੇ ਪ੍ਰੇਰਨਾਦਾਇਕ ਤਸਵੀਰਾਂ ਦੇ ਮਿਸ਼ਰਣ ਦੀ ਸਿਫਾਰਸ਼ ਕਰਦਾ ਹਾਂ। ਇਸ ਨਾਲ ਖੋਜ ਕਰੋ: 'ਮੂਡ ਬੋਰਡ' 'ਸੁਹਜ' 'ਐਕਰੀਲਿਕ' 'ਤੇਲ ਪੇਂਟਿੰਗ'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Возьмите не менее 8 референсных изображений. Рекомендую использовать как фотографии, так и вдохновляющие изображения. Поиск по ключевым словам: «доска настроения», «эстетика», «акрил», «масляная живопись».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Узмите 8+ референтних слика. Препоручујем комбинацију фотографија и инспиративних слика. Претражите са: „табла расположења“, „естетика“, „акрил“, „слика уљаним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Qabo 8+ sawiro tixraac Waxaan ku talinayaa isku dhafka sawirro iyo sawirro dhiirigelin leh.   Ku raadi: 'mood board' 'qurux' 'acrylic' 'saliid saliid'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Consigue al menos 8 imágenes de referencia. Recomiendo una combinación de fotos e imágenes inspiradoras. Busca con: «tablero de inspiración», «estética», «acrílico», «pintura al óleo».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Grab 8+ gambar rujukan. Abdi nyarankeun campuran poto sareng gambar inspirational.   Pilarian nganggo: 'mood board' 'estetika' 'akrilik' 'lukisan minyak'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Chukua picha 8+ za marejeleo. Ninapendekeza mchanganyiko wa picha na picha za kutia moyo.   Tafuta na: 'bodi ya mhemko' 'aesthetic' 'akriliki' 'uchoraji wa mafuta'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Skaffa 8+ referensbilder. Jag rekommenderar en blandning av foton och inspirationsbilder. Sök med: 'mood board' 'estetik' 'akryl' 'oljemålning'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Kumuha ng 8+ reference na larawan. Inirerekomenda ko ang isang halo ng mga larawan at mga inspirational na larawan.   Maghanap gamit ang: 'mood board' 'aesthetic' 'acrylic' 'oil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குறிப்பு படங்களை எடுக்கவும். புகைப்படங்கள் மற்றும் ஊக்கமளிக்கும் படங்களின் கலவையை நான் பரிந்துரைக்கிறேன். 'mood board' 'aesthetic' 'acrylic' 'oil painting' எனத் தேடவும்.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หยิบภาพอ้างอิงอย่างน้อย 8 ภาพขึ้นไป แนะนำให้มีทั้งภาพถ่ายและภาพที่สร้างแรงบันดาลใจ ค้นหาด้วย: ‘มู้ดบอร์ด’ ‘สุนทรียะ’ ‘อะคริลิก’ ‘ภาพวาดสีน้ำมัน’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8'den fazla referans görseli edinin. Fotoğraf ve ilham verici görsellerin bir karışımını öneririm. Şunlarla arayın: "ruh hali panosu", "estetik", "akrilik", "yağlıboya"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Візьміть понад 8 зображень для довідки. Я рекомендую поєднання фотографій та натхненних зображень. Шукайте за запитами: «дошка настрою», «естетика», «акрил», «живопис олією».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8+ حوالہ جات کی تصاویر حاصل کریں۔ میں تصاویر اور متاثر کن تصاویر کے مرکب کی تجویز کرتا ہوں۔   اس کے ساتھ تلاش کریں: 'موڈ بورڈ' 'جمالیاتی' 'ایکریلک' 'آئل پینٹنگ'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lấy hơn 8 hình ảnh tham khảo. Tôi khuyên bạn nên kết hợp ảnh chụp và hình ảnh truyền cảm hứng. Tìm kiếm với: 'bảng tâm trạng', 'thẩm mỹ', 'acrylic', 'tranh sơn dầu'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27546ba00f5_0_101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27546ba00f5_0_1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d0b12fd90a_0_40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d0b12fd90a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06b83ee4ab_0_1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06b83ee4ab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8924511555_0_1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18924511555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5" name="Shape 115"/>
        <p:cNvGrpSpPr/>
        <p:nvPr/>
      </p:nvGrpSpPr>
      <p:grpSpPr>
        <a:xfrm>
          <a:off x="0" y="0"/>
          <a:ext cx="0" cy="0"/>
          <a:chOff x="0" y="0"/>
          <a:chExt cx="0" cy="0"/>
        </a:xfrm>
      </p:grpSpPr>
      <p:sp>
        <p:nvSpPr>
          <p:cNvPr id="116" name="Google Shape;116;p27"/>
          <p:cNvSpPr txBox="1"/>
          <p:nvPr>
            <p:ph type="ctrTitle"/>
          </p:nvPr>
        </p:nvSpPr>
        <p:spPr>
          <a:xfrm>
            <a:off x="311708" y="992767"/>
            <a:ext cx="8520600" cy="27369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5800"/>
              <a:buNone/>
              <a:defRPr sz="5800"/>
            </a:lvl1pPr>
            <a:lvl2pPr lvl="1" algn="ctr">
              <a:spcBef>
                <a:spcPts val="0"/>
              </a:spcBef>
              <a:spcAft>
                <a:spcPts val="0"/>
              </a:spcAft>
              <a:buSzPts val="5800"/>
              <a:buNone/>
              <a:defRPr sz="5800"/>
            </a:lvl2pPr>
            <a:lvl3pPr lvl="2" algn="ctr">
              <a:spcBef>
                <a:spcPts val="0"/>
              </a:spcBef>
              <a:spcAft>
                <a:spcPts val="0"/>
              </a:spcAft>
              <a:buSzPts val="5800"/>
              <a:buNone/>
              <a:defRPr sz="5800"/>
            </a:lvl3pPr>
            <a:lvl4pPr lvl="3" algn="ctr">
              <a:spcBef>
                <a:spcPts val="0"/>
              </a:spcBef>
              <a:spcAft>
                <a:spcPts val="0"/>
              </a:spcAft>
              <a:buSzPts val="5800"/>
              <a:buNone/>
              <a:defRPr sz="5800"/>
            </a:lvl4pPr>
            <a:lvl5pPr lvl="4" algn="ctr">
              <a:spcBef>
                <a:spcPts val="0"/>
              </a:spcBef>
              <a:spcAft>
                <a:spcPts val="0"/>
              </a:spcAft>
              <a:buSzPts val="5800"/>
              <a:buNone/>
              <a:defRPr sz="5800"/>
            </a:lvl5pPr>
            <a:lvl6pPr lvl="5" algn="ctr">
              <a:spcBef>
                <a:spcPts val="0"/>
              </a:spcBef>
              <a:spcAft>
                <a:spcPts val="0"/>
              </a:spcAft>
              <a:buSzPts val="5800"/>
              <a:buNone/>
              <a:defRPr sz="5800"/>
            </a:lvl6pPr>
            <a:lvl7pPr lvl="6" algn="ctr">
              <a:spcBef>
                <a:spcPts val="0"/>
              </a:spcBef>
              <a:spcAft>
                <a:spcPts val="0"/>
              </a:spcAft>
              <a:buSzPts val="5800"/>
              <a:buNone/>
              <a:defRPr sz="5800"/>
            </a:lvl7pPr>
            <a:lvl8pPr lvl="7" algn="ctr">
              <a:spcBef>
                <a:spcPts val="0"/>
              </a:spcBef>
              <a:spcAft>
                <a:spcPts val="0"/>
              </a:spcAft>
              <a:buSzPts val="5800"/>
              <a:buNone/>
              <a:defRPr sz="5800"/>
            </a:lvl8pPr>
            <a:lvl9pPr lvl="8" algn="ctr">
              <a:spcBef>
                <a:spcPts val="0"/>
              </a:spcBef>
              <a:spcAft>
                <a:spcPts val="0"/>
              </a:spcAft>
              <a:buSzPts val="5800"/>
              <a:buNone/>
              <a:defRPr sz="5800"/>
            </a:lvl9pPr>
          </a:lstStyle>
          <a:p/>
        </p:txBody>
      </p:sp>
      <p:sp>
        <p:nvSpPr>
          <p:cNvPr id="117" name="Google Shape;117;p27"/>
          <p:cNvSpPr txBox="1"/>
          <p:nvPr>
            <p:ph idx="1" type="subTitle"/>
          </p:nvPr>
        </p:nvSpPr>
        <p:spPr>
          <a:xfrm>
            <a:off x="311700" y="3778833"/>
            <a:ext cx="8520600" cy="10566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p:txBody>
      </p:sp>
      <p:sp>
        <p:nvSpPr>
          <p:cNvPr id="118" name="Google Shape;118;p2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27"/>
          <p:cNvSpPr txBox="1"/>
          <p:nvPr/>
        </p:nvSpPr>
        <p:spPr>
          <a:xfrm>
            <a:off x="559409" y="187456"/>
            <a:ext cx="8184600" cy="4848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None/>
            </a:pPr>
            <a:r>
              <a:rPr lang="en" sz="1300"/>
              <a:t>Test this out here!</a:t>
            </a:r>
            <a:endParaRPr sz="13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2867800"/>
            <a:ext cx="8520600" cy="1122300"/>
          </a:xfrm>
          <a:prstGeom prst="rect">
            <a:avLst/>
          </a:prstGeom>
        </p:spPr>
        <p:txBody>
          <a:bodyPr anchorCtr="0" anchor="ctr" bIns="101800" lIns="101800" spcFirstLastPara="1" rIns="101800" wrap="square" tIns="101800">
            <a:noAutofit/>
          </a:bodyPr>
          <a:lstStyle>
            <a:lvl1pPr lvl="0" algn="ctr">
              <a:spcBef>
                <a:spcPts val="0"/>
              </a:spcBef>
              <a:spcAft>
                <a:spcPts val="0"/>
              </a:spcAft>
              <a:buSzPts val="4100"/>
              <a:buNone/>
              <a:defRPr sz="4100"/>
            </a:lvl1pPr>
            <a:lvl2pPr lvl="1" algn="ctr">
              <a:spcBef>
                <a:spcPts val="0"/>
              </a:spcBef>
              <a:spcAft>
                <a:spcPts val="0"/>
              </a:spcAft>
              <a:buSzPts val="4100"/>
              <a:buNone/>
              <a:defRPr sz="4100"/>
            </a:lvl2pPr>
            <a:lvl3pPr lvl="2" algn="ctr">
              <a:spcBef>
                <a:spcPts val="0"/>
              </a:spcBef>
              <a:spcAft>
                <a:spcPts val="0"/>
              </a:spcAft>
              <a:buSzPts val="4100"/>
              <a:buNone/>
              <a:defRPr sz="4100"/>
            </a:lvl3pPr>
            <a:lvl4pPr lvl="3" algn="ctr">
              <a:spcBef>
                <a:spcPts val="0"/>
              </a:spcBef>
              <a:spcAft>
                <a:spcPts val="0"/>
              </a:spcAft>
              <a:buSzPts val="4100"/>
              <a:buNone/>
              <a:defRPr sz="4100"/>
            </a:lvl4pPr>
            <a:lvl5pPr lvl="4" algn="ctr">
              <a:spcBef>
                <a:spcPts val="0"/>
              </a:spcBef>
              <a:spcAft>
                <a:spcPts val="0"/>
              </a:spcAft>
              <a:buSzPts val="4100"/>
              <a:buNone/>
              <a:defRPr sz="4100"/>
            </a:lvl5pPr>
            <a:lvl6pPr lvl="5" algn="ctr">
              <a:spcBef>
                <a:spcPts val="0"/>
              </a:spcBef>
              <a:spcAft>
                <a:spcPts val="0"/>
              </a:spcAft>
              <a:buSzPts val="4100"/>
              <a:buNone/>
              <a:defRPr sz="4100"/>
            </a:lvl6pPr>
            <a:lvl7pPr lvl="6" algn="ctr">
              <a:spcBef>
                <a:spcPts val="0"/>
              </a:spcBef>
              <a:spcAft>
                <a:spcPts val="0"/>
              </a:spcAft>
              <a:buSzPts val="4100"/>
              <a:buNone/>
              <a:defRPr sz="4100"/>
            </a:lvl7pPr>
            <a:lvl8pPr lvl="7" algn="ctr">
              <a:spcBef>
                <a:spcPts val="0"/>
              </a:spcBef>
              <a:spcAft>
                <a:spcPts val="0"/>
              </a:spcAft>
              <a:buSzPts val="4100"/>
              <a:buNone/>
              <a:defRPr sz="4100"/>
            </a:lvl8pPr>
            <a:lvl9pPr lvl="8" algn="ctr">
              <a:spcBef>
                <a:spcPts val="0"/>
              </a:spcBef>
              <a:spcAft>
                <a:spcPts val="0"/>
              </a:spcAft>
              <a:buSzPts val="4100"/>
              <a:buNone/>
              <a:defRPr sz="4100"/>
            </a:lvl9pPr>
          </a:lstStyle>
          <a:p/>
        </p:txBody>
      </p:sp>
      <p:sp>
        <p:nvSpPr>
          <p:cNvPr id="122" name="Google Shape;122;p28"/>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3" name="Shape 123"/>
        <p:cNvGrpSpPr/>
        <p:nvPr/>
      </p:nvGrpSpPr>
      <p:grpSpPr>
        <a:xfrm>
          <a:off x="0" y="0"/>
          <a:ext cx="0" cy="0"/>
          <a:chOff x="0" y="0"/>
          <a:chExt cx="0" cy="0"/>
        </a:xfrm>
      </p:grpSpPr>
      <p:sp>
        <p:nvSpPr>
          <p:cNvPr id="124" name="Google Shape;124;p29"/>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25" name="Google Shape;125;p29"/>
          <p:cNvSpPr txBox="1"/>
          <p:nvPr>
            <p:ph idx="1" type="body"/>
          </p:nvPr>
        </p:nvSpPr>
        <p:spPr>
          <a:xfrm>
            <a:off x="311700" y="1536633"/>
            <a:ext cx="8520600" cy="4555200"/>
          </a:xfrm>
          <a:prstGeom prst="rect">
            <a:avLst/>
          </a:prstGeom>
        </p:spPr>
        <p:txBody>
          <a:bodyPr anchorCtr="0" anchor="t"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126" name="Google Shape;126;p29"/>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7" name="Shape 127"/>
        <p:cNvGrpSpPr/>
        <p:nvPr/>
      </p:nvGrpSpPr>
      <p:grpSpPr>
        <a:xfrm>
          <a:off x="0" y="0"/>
          <a:ext cx="0" cy="0"/>
          <a:chOff x="0" y="0"/>
          <a:chExt cx="0" cy="0"/>
        </a:xfrm>
      </p:grpSpPr>
      <p:sp>
        <p:nvSpPr>
          <p:cNvPr id="128" name="Google Shape;128;p30"/>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29" name="Google Shape;129;p30"/>
          <p:cNvSpPr txBox="1"/>
          <p:nvPr>
            <p:ph idx="1" type="body"/>
          </p:nvPr>
        </p:nvSpPr>
        <p:spPr>
          <a:xfrm>
            <a:off x="3117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130" name="Google Shape;130;p30"/>
          <p:cNvSpPr txBox="1"/>
          <p:nvPr>
            <p:ph idx="2" type="body"/>
          </p:nvPr>
        </p:nvSpPr>
        <p:spPr>
          <a:xfrm>
            <a:off x="48324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131" name="Google Shape;131;p30"/>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2" name="Shape 132"/>
        <p:cNvGrpSpPr/>
        <p:nvPr/>
      </p:nvGrpSpPr>
      <p:grpSpPr>
        <a:xfrm>
          <a:off x="0" y="0"/>
          <a:ext cx="0" cy="0"/>
          <a:chOff x="0" y="0"/>
          <a:chExt cx="0" cy="0"/>
        </a:xfrm>
      </p:grpSpPr>
      <p:sp>
        <p:nvSpPr>
          <p:cNvPr id="133" name="Google Shape;133;p31"/>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34" name="Google Shape;134;p31"/>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5" name="Shape 135"/>
        <p:cNvGrpSpPr/>
        <p:nvPr/>
      </p:nvGrpSpPr>
      <p:grpSpPr>
        <a:xfrm>
          <a:off x="0" y="0"/>
          <a:ext cx="0" cy="0"/>
          <a:chOff x="0" y="0"/>
          <a:chExt cx="0" cy="0"/>
        </a:xfrm>
      </p:grpSpPr>
      <p:sp>
        <p:nvSpPr>
          <p:cNvPr id="136" name="Google Shape;136;p32"/>
          <p:cNvSpPr txBox="1"/>
          <p:nvPr>
            <p:ph type="title"/>
          </p:nvPr>
        </p:nvSpPr>
        <p:spPr>
          <a:xfrm>
            <a:off x="311700" y="740800"/>
            <a:ext cx="2808000" cy="1007400"/>
          </a:xfrm>
          <a:prstGeom prst="rect">
            <a:avLst/>
          </a:prstGeom>
        </p:spPr>
        <p:txBody>
          <a:bodyPr anchorCtr="0" anchor="b" bIns="101800" lIns="101800" spcFirstLastPara="1" rIns="101800" wrap="square" tIns="101800">
            <a:noAutofit/>
          </a:bodyPr>
          <a:lstStyle>
            <a:lvl1pPr lvl="0">
              <a:spcBef>
                <a:spcPts val="0"/>
              </a:spcBef>
              <a:spcAft>
                <a:spcPts val="0"/>
              </a:spcAft>
              <a:buSzPts val="2700"/>
              <a:buNone/>
              <a:defRPr sz="2700"/>
            </a:lvl1pPr>
            <a:lvl2pPr lvl="1">
              <a:spcBef>
                <a:spcPts val="0"/>
              </a:spcBef>
              <a:spcAft>
                <a:spcPts val="0"/>
              </a:spcAft>
              <a:buSzPts val="2700"/>
              <a:buNone/>
              <a:defRPr sz="2700"/>
            </a:lvl2pPr>
            <a:lvl3pPr lvl="2">
              <a:spcBef>
                <a:spcPts val="0"/>
              </a:spcBef>
              <a:spcAft>
                <a:spcPts val="0"/>
              </a:spcAft>
              <a:buSzPts val="2700"/>
              <a:buNone/>
              <a:defRPr sz="2700"/>
            </a:lvl3pPr>
            <a:lvl4pPr lvl="3">
              <a:spcBef>
                <a:spcPts val="0"/>
              </a:spcBef>
              <a:spcAft>
                <a:spcPts val="0"/>
              </a:spcAft>
              <a:buSzPts val="2700"/>
              <a:buNone/>
              <a:defRPr sz="2700"/>
            </a:lvl4pPr>
            <a:lvl5pPr lvl="4">
              <a:spcBef>
                <a:spcPts val="0"/>
              </a:spcBef>
              <a:spcAft>
                <a:spcPts val="0"/>
              </a:spcAft>
              <a:buSzPts val="2700"/>
              <a:buNone/>
              <a:defRPr sz="2700"/>
            </a:lvl5pPr>
            <a:lvl6pPr lvl="5">
              <a:spcBef>
                <a:spcPts val="0"/>
              </a:spcBef>
              <a:spcAft>
                <a:spcPts val="0"/>
              </a:spcAft>
              <a:buSzPts val="2700"/>
              <a:buNone/>
              <a:defRPr sz="2700"/>
            </a:lvl6pPr>
            <a:lvl7pPr lvl="6">
              <a:spcBef>
                <a:spcPts val="0"/>
              </a:spcBef>
              <a:spcAft>
                <a:spcPts val="0"/>
              </a:spcAft>
              <a:buSzPts val="2700"/>
              <a:buNone/>
              <a:defRPr sz="2700"/>
            </a:lvl7pPr>
            <a:lvl8pPr lvl="7">
              <a:spcBef>
                <a:spcPts val="0"/>
              </a:spcBef>
              <a:spcAft>
                <a:spcPts val="0"/>
              </a:spcAft>
              <a:buSzPts val="2700"/>
              <a:buNone/>
              <a:defRPr sz="2700"/>
            </a:lvl8pPr>
            <a:lvl9pPr lvl="8">
              <a:spcBef>
                <a:spcPts val="0"/>
              </a:spcBef>
              <a:spcAft>
                <a:spcPts val="0"/>
              </a:spcAft>
              <a:buSzPts val="2700"/>
              <a:buNone/>
              <a:defRPr sz="2700"/>
            </a:lvl9pPr>
          </a:lstStyle>
          <a:p/>
        </p:txBody>
      </p:sp>
      <p:sp>
        <p:nvSpPr>
          <p:cNvPr id="137" name="Google Shape;137;p32"/>
          <p:cNvSpPr txBox="1"/>
          <p:nvPr>
            <p:ph idx="1" type="body"/>
          </p:nvPr>
        </p:nvSpPr>
        <p:spPr>
          <a:xfrm>
            <a:off x="311700" y="1852800"/>
            <a:ext cx="2808000" cy="4239300"/>
          </a:xfrm>
          <a:prstGeom prst="rect">
            <a:avLst/>
          </a:prstGeom>
        </p:spPr>
        <p:txBody>
          <a:bodyPr anchorCtr="0" anchor="t" bIns="101800" lIns="101800" spcFirstLastPara="1" rIns="101800" wrap="square" tIns="101800">
            <a:noAutofit/>
          </a:bodyPr>
          <a:lstStyle>
            <a:lvl1pPr indent="-317500" lvl="0" marL="457200">
              <a:spcBef>
                <a:spcPts val="0"/>
              </a:spcBef>
              <a:spcAft>
                <a:spcPts val="0"/>
              </a:spcAft>
              <a:buSzPts val="1400"/>
              <a:buChar char="●"/>
              <a:defRPr sz="14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138" name="Google Shape;138;p32"/>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athering layout">
  <p:cSld name="MAIN_POINT">
    <p:spTree>
      <p:nvGrpSpPr>
        <p:cNvPr id="139" name="Shape 139"/>
        <p:cNvGrpSpPr/>
        <p:nvPr/>
      </p:nvGrpSpPr>
      <p:grpSpPr>
        <a:xfrm>
          <a:off x="0" y="0"/>
          <a:ext cx="0" cy="0"/>
          <a:chOff x="0" y="0"/>
          <a:chExt cx="0" cy="0"/>
        </a:xfrm>
      </p:grpSpPr>
      <p:sp>
        <p:nvSpPr>
          <p:cNvPr id="140" name="Google Shape;140;p33"/>
          <p:cNvSpPr txBox="1"/>
          <p:nvPr>
            <p:ph type="title"/>
          </p:nvPr>
        </p:nvSpPr>
        <p:spPr>
          <a:xfrm>
            <a:off x="490250" y="600200"/>
            <a:ext cx="6367800" cy="5454600"/>
          </a:xfrm>
          <a:prstGeom prst="rect">
            <a:avLst/>
          </a:prstGeom>
        </p:spPr>
        <p:txBody>
          <a:bodyPr anchorCtr="0" anchor="ctr" bIns="101800" lIns="101800" spcFirstLastPara="1" rIns="101800" wrap="square" tIns="101800">
            <a:noAutofit/>
          </a:bodyPr>
          <a:lstStyle>
            <a:lvl1pPr lvl="0">
              <a:spcBef>
                <a:spcPts val="0"/>
              </a:spcBef>
              <a:spcAft>
                <a:spcPts val="0"/>
              </a:spcAft>
              <a:buSzPts val="5300"/>
              <a:buNone/>
              <a:defRPr sz="5300"/>
            </a:lvl1pPr>
            <a:lvl2pPr lvl="1">
              <a:spcBef>
                <a:spcPts val="0"/>
              </a:spcBef>
              <a:spcAft>
                <a:spcPts val="0"/>
              </a:spcAft>
              <a:buSzPts val="5300"/>
              <a:buNone/>
              <a:defRPr sz="5300"/>
            </a:lvl2pPr>
            <a:lvl3pPr lvl="2">
              <a:spcBef>
                <a:spcPts val="0"/>
              </a:spcBef>
              <a:spcAft>
                <a:spcPts val="0"/>
              </a:spcAft>
              <a:buSzPts val="5300"/>
              <a:buNone/>
              <a:defRPr sz="5300"/>
            </a:lvl3pPr>
            <a:lvl4pPr lvl="3">
              <a:spcBef>
                <a:spcPts val="0"/>
              </a:spcBef>
              <a:spcAft>
                <a:spcPts val="0"/>
              </a:spcAft>
              <a:buSzPts val="5300"/>
              <a:buNone/>
              <a:defRPr sz="5300"/>
            </a:lvl4pPr>
            <a:lvl5pPr lvl="4">
              <a:spcBef>
                <a:spcPts val="0"/>
              </a:spcBef>
              <a:spcAft>
                <a:spcPts val="0"/>
              </a:spcAft>
              <a:buSzPts val="5300"/>
              <a:buNone/>
              <a:defRPr sz="5300"/>
            </a:lvl5pPr>
            <a:lvl6pPr lvl="5">
              <a:spcBef>
                <a:spcPts val="0"/>
              </a:spcBef>
              <a:spcAft>
                <a:spcPts val="0"/>
              </a:spcAft>
              <a:buSzPts val="5300"/>
              <a:buNone/>
              <a:defRPr sz="5300"/>
            </a:lvl6pPr>
            <a:lvl7pPr lvl="6">
              <a:spcBef>
                <a:spcPts val="0"/>
              </a:spcBef>
              <a:spcAft>
                <a:spcPts val="0"/>
              </a:spcAft>
              <a:buSzPts val="5300"/>
              <a:buNone/>
              <a:defRPr sz="5300"/>
            </a:lvl7pPr>
            <a:lvl8pPr lvl="7">
              <a:spcBef>
                <a:spcPts val="0"/>
              </a:spcBef>
              <a:spcAft>
                <a:spcPts val="0"/>
              </a:spcAft>
              <a:buSzPts val="5300"/>
              <a:buNone/>
              <a:defRPr sz="5300"/>
            </a:lvl8pPr>
            <a:lvl9pPr lvl="8">
              <a:spcBef>
                <a:spcPts val="0"/>
              </a:spcBef>
              <a:spcAft>
                <a:spcPts val="0"/>
              </a:spcAft>
              <a:buSzPts val="5300"/>
              <a:buNone/>
              <a:defRPr sz="5300"/>
            </a:lvl9pPr>
          </a:lstStyle>
          <a:p/>
        </p:txBody>
      </p:sp>
      <p:sp>
        <p:nvSpPr>
          <p:cNvPr id="141" name="Google Shape;141;p33"/>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2" name="Google Shape;142;p33"/>
          <p:cNvSpPr txBox="1"/>
          <p:nvPr/>
        </p:nvSpPr>
        <p:spPr>
          <a:xfrm>
            <a:off x="4435273" y="-6463"/>
            <a:ext cx="4293000" cy="409800"/>
          </a:xfrm>
          <a:prstGeom prst="rect">
            <a:avLst/>
          </a:prstGeom>
          <a:noFill/>
          <a:ln>
            <a:noFill/>
          </a:ln>
        </p:spPr>
        <p:txBody>
          <a:bodyPr anchorCtr="0" anchor="t" bIns="82300" lIns="82300" spcFirstLastPara="1" rIns="82300" wrap="square" tIns="82300">
            <a:noAutofit/>
          </a:bodyPr>
          <a:lstStyle/>
          <a:p>
            <a:pPr indent="0" lvl="0" marL="0" rtl="0" algn="r">
              <a:spcBef>
                <a:spcPts val="0"/>
              </a:spcBef>
              <a:spcAft>
                <a:spcPts val="0"/>
              </a:spcAft>
              <a:buNone/>
            </a:pPr>
            <a:r>
              <a:rPr lang="en" sz="1800">
                <a:solidFill>
                  <a:schemeClr val="dk1"/>
                </a:solidFill>
                <a:latin typeface="Open Sans"/>
                <a:ea typeface="Open Sans"/>
                <a:cs typeface="Open Sans"/>
                <a:sym typeface="Open Sans"/>
              </a:rPr>
              <a:t>Images to print for idea development</a:t>
            </a:r>
            <a:endParaRPr sz="1300"/>
          </a:p>
        </p:txBody>
      </p:sp>
    </p:spTree>
  </p:cSld>
  <p:clrMapOvr>
    <a:masterClrMapping/>
  </p:clrMapOvr>
  <p:extLst>
    <p:ext uri="{DCECCB84-F9BA-43D5-87BE-67443E8EF086}">
      <p15:sldGuideLst>
        <p15:guide id="1" orient="horz" pos="254">
          <p15:clr>
            <a:srgbClr val="FA7B17"/>
          </p15:clr>
        </p15:guide>
        <p15:guide id="2" orient="horz" pos="4066">
          <p15:clr>
            <a:srgbClr val="FA7B17"/>
          </p15:clr>
        </p15:guide>
        <p15:guide id="3" pos="262">
          <p15:clr>
            <a:srgbClr val="FA7B17"/>
          </p15:clr>
        </p15:guide>
        <p15:guide id="4" pos="5498">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3" name="Shape 143"/>
        <p:cNvGrpSpPr/>
        <p:nvPr/>
      </p:nvGrpSpPr>
      <p:grpSpPr>
        <a:xfrm>
          <a:off x="0" y="0"/>
          <a:ext cx="0" cy="0"/>
          <a:chOff x="0" y="0"/>
          <a:chExt cx="0" cy="0"/>
        </a:xfrm>
      </p:grpSpPr>
      <p:sp>
        <p:nvSpPr>
          <p:cNvPr id="144" name="Google Shape;144;p34"/>
          <p:cNvSpPr/>
          <p:nvPr/>
        </p:nvSpPr>
        <p:spPr>
          <a:xfrm>
            <a:off x="4572000" y="-167"/>
            <a:ext cx="4572000" cy="6858000"/>
          </a:xfrm>
          <a:prstGeom prst="rect">
            <a:avLst/>
          </a:prstGeom>
          <a:solidFill>
            <a:schemeClr val="lt2"/>
          </a:solidFill>
          <a:ln>
            <a:noFill/>
          </a:ln>
        </p:spPr>
        <p:txBody>
          <a:bodyPr anchorCtr="0" anchor="ctr" bIns="101800" lIns="101800" spcFirstLastPara="1" rIns="101800" wrap="square" tIns="101800">
            <a:noAutofit/>
          </a:bodyPr>
          <a:lstStyle/>
          <a:p>
            <a:pPr indent="0" lvl="0" marL="0" rtl="0" algn="l">
              <a:spcBef>
                <a:spcPts val="0"/>
              </a:spcBef>
              <a:spcAft>
                <a:spcPts val="0"/>
              </a:spcAft>
              <a:buNone/>
            </a:pPr>
            <a:r>
              <a:t/>
            </a:r>
            <a:endParaRPr/>
          </a:p>
        </p:txBody>
      </p:sp>
      <p:sp>
        <p:nvSpPr>
          <p:cNvPr id="145" name="Google Shape;145;p34"/>
          <p:cNvSpPr txBox="1"/>
          <p:nvPr>
            <p:ph type="title"/>
          </p:nvPr>
        </p:nvSpPr>
        <p:spPr>
          <a:xfrm>
            <a:off x="265500" y="1644233"/>
            <a:ext cx="4045200" cy="19764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4700"/>
              <a:buNone/>
              <a:defRPr sz="4700"/>
            </a:lvl1pPr>
            <a:lvl2pPr lvl="1" algn="ctr">
              <a:spcBef>
                <a:spcPts val="0"/>
              </a:spcBef>
              <a:spcAft>
                <a:spcPts val="0"/>
              </a:spcAft>
              <a:buSzPts val="4700"/>
              <a:buNone/>
              <a:defRPr sz="4700"/>
            </a:lvl2pPr>
            <a:lvl3pPr lvl="2" algn="ctr">
              <a:spcBef>
                <a:spcPts val="0"/>
              </a:spcBef>
              <a:spcAft>
                <a:spcPts val="0"/>
              </a:spcAft>
              <a:buSzPts val="4700"/>
              <a:buNone/>
              <a:defRPr sz="4700"/>
            </a:lvl3pPr>
            <a:lvl4pPr lvl="3" algn="ctr">
              <a:spcBef>
                <a:spcPts val="0"/>
              </a:spcBef>
              <a:spcAft>
                <a:spcPts val="0"/>
              </a:spcAft>
              <a:buSzPts val="4700"/>
              <a:buNone/>
              <a:defRPr sz="4700"/>
            </a:lvl4pPr>
            <a:lvl5pPr lvl="4" algn="ctr">
              <a:spcBef>
                <a:spcPts val="0"/>
              </a:spcBef>
              <a:spcAft>
                <a:spcPts val="0"/>
              </a:spcAft>
              <a:buSzPts val="4700"/>
              <a:buNone/>
              <a:defRPr sz="4700"/>
            </a:lvl5pPr>
            <a:lvl6pPr lvl="5" algn="ctr">
              <a:spcBef>
                <a:spcPts val="0"/>
              </a:spcBef>
              <a:spcAft>
                <a:spcPts val="0"/>
              </a:spcAft>
              <a:buSzPts val="4700"/>
              <a:buNone/>
              <a:defRPr sz="4700"/>
            </a:lvl6pPr>
            <a:lvl7pPr lvl="6" algn="ctr">
              <a:spcBef>
                <a:spcPts val="0"/>
              </a:spcBef>
              <a:spcAft>
                <a:spcPts val="0"/>
              </a:spcAft>
              <a:buSzPts val="4700"/>
              <a:buNone/>
              <a:defRPr sz="4700"/>
            </a:lvl7pPr>
            <a:lvl8pPr lvl="7" algn="ctr">
              <a:spcBef>
                <a:spcPts val="0"/>
              </a:spcBef>
              <a:spcAft>
                <a:spcPts val="0"/>
              </a:spcAft>
              <a:buSzPts val="4700"/>
              <a:buNone/>
              <a:defRPr sz="4700"/>
            </a:lvl8pPr>
            <a:lvl9pPr lvl="8" algn="ctr">
              <a:spcBef>
                <a:spcPts val="0"/>
              </a:spcBef>
              <a:spcAft>
                <a:spcPts val="0"/>
              </a:spcAft>
              <a:buSzPts val="4700"/>
              <a:buNone/>
              <a:defRPr sz="4700"/>
            </a:lvl9pPr>
          </a:lstStyle>
          <a:p/>
        </p:txBody>
      </p:sp>
      <p:sp>
        <p:nvSpPr>
          <p:cNvPr id="146" name="Google Shape;146;p34"/>
          <p:cNvSpPr txBox="1"/>
          <p:nvPr>
            <p:ph idx="1" type="subTitle"/>
          </p:nvPr>
        </p:nvSpPr>
        <p:spPr>
          <a:xfrm>
            <a:off x="265500" y="3737433"/>
            <a:ext cx="4045200" cy="16467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147" name="Google Shape;147;p34"/>
          <p:cNvSpPr txBox="1"/>
          <p:nvPr>
            <p:ph idx="2" type="body"/>
          </p:nvPr>
        </p:nvSpPr>
        <p:spPr>
          <a:xfrm>
            <a:off x="4939500" y="965433"/>
            <a:ext cx="3837000" cy="4926600"/>
          </a:xfrm>
          <a:prstGeom prst="rect">
            <a:avLst/>
          </a:prstGeom>
        </p:spPr>
        <p:txBody>
          <a:bodyPr anchorCtr="0" anchor="ctr"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148" name="Google Shape;148;p34"/>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9" name="Shape 149"/>
        <p:cNvGrpSpPr/>
        <p:nvPr/>
      </p:nvGrpSpPr>
      <p:grpSpPr>
        <a:xfrm>
          <a:off x="0" y="0"/>
          <a:ext cx="0" cy="0"/>
          <a:chOff x="0" y="0"/>
          <a:chExt cx="0" cy="0"/>
        </a:xfrm>
      </p:grpSpPr>
      <p:sp>
        <p:nvSpPr>
          <p:cNvPr id="150" name="Google Shape;150;p35"/>
          <p:cNvSpPr txBox="1"/>
          <p:nvPr>
            <p:ph idx="1" type="body"/>
          </p:nvPr>
        </p:nvSpPr>
        <p:spPr>
          <a:xfrm>
            <a:off x="311700" y="5640767"/>
            <a:ext cx="5998800" cy="806700"/>
          </a:xfrm>
          <a:prstGeom prst="rect">
            <a:avLst/>
          </a:prstGeom>
        </p:spPr>
        <p:txBody>
          <a:bodyPr anchorCtr="0" anchor="ctr" bIns="101800" lIns="101800" spcFirstLastPara="1" rIns="101800" wrap="square" tIns="101800">
            <a:noAutofit/>
          </a:bodyPr>
          <a:lstStyle>
            <a:lvl1pPr indent="-228600" lvl="0" marL="457200">
              <a:lnSpc>
                <a:spcPct val="100000"/>
              </a:lnSpc>
              <a:spcBef>
                <a:spcPts val="0"/>
              </a:spcBef>
              <a:spcAft>
                <a:spcPts val="0"/>
              </a:spcAft>
              <a:buSzPts val="2000"/>
              <a:buNone/>
              <a:defRPr/>
            </a:lvl1pPr>
          </a:lstStyle>
          <a:p/>
        </p:txBody>
      </p:sp>
      <p:sp>
        <p:nvSpPr>
          <p:cNvPr id="151" name="Google Shape;151;p35"/>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2" name="Shape 152"/>
        <p:cNvGrpSpPr/>
        <p:nvPr/>
      </p:nvGrpSpPr>
      <p:grpSpPr>
        <a:xfrm>
          <a:off x="0" y="0"/>
          <a:ext cx="0" cy="0"/>
          <a:chOff x="0" y="0"/>
          <a:chExt cx="0" cy="0"/>
        </a:xfrm>
      </p:grpSpPr>
      <p:sp>
        <p:nvSpPr>
          <p:cNvPr id="153" name="Google Shape;153;p36"/>
          <p:cNvSpPr txBox="1"/>
          <p:nvPr>
            <p:ph hasCustomPrompt="1" type="title"/>
          </p:nvPr>
        </p:nvSpPr>
        <p:spPr>
          <a:xfrm>
            <a:off x="311700" y="1474833"/>
            <a:ext cx="8520600" cy="26178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13300"/>
              <a:buNone/>
              <a:defRPr sz="13300"/>
            </a:lvl1pPr>
            <a:lvl2pPr lvl="1" algn="ctr">
              <a:spcBef>
                <a:spcPts val="0"/>
              </a:spcBef>
              <a:spcAft>
                <a:spcPts val="0"/>
              </a:spcAft>
              <a:buSzPts val="13300"/>
              <a:buNone/>
              <a:defRPr sz="13300"/>
            </a:lvl2pPr>
            <a:lvl3pPr lvl="2" algn="ctr">
              <a:spcBef>
                <a:spcPts val="0"/>
              </a:spcBef>
              <a:spcAft>
                <a:spcPts val="0"/>
              </a:spcAft>
              <a:buSzPts val="13300"/>
              <a:buNone/>
              <a:defRPr sz="13300"/>
            </a:lvl3pPr>
            <a:lvl4pPr lvl="3" algn="ctr">
              <a:spcBef>
                <a:spcPts val="0"/>
              </a:spcBef>
              <a:spcAft>
                <a:spcPts val="0"/>
              </a:spcAft>
              <a:buSzPts val="13300"/>
              <a:buNone/>
              <a:defRPr sz="13300"/>
            </a:lvl4pPr>
            <a:lvl5pPr lvl="4" algn="ctr">
              <a:spcBef>
                <a:spcPts val="0"/>
              </a:spcBef>
              <a:spcAft>
                <a:spcPts val="0"/>
              </a:spcAft>
              <a:buSzPts val="13300"/>
              <a:buNone/>
              <a:defRPr sz="13300"/>
            </a:lvl5pPr>
            <a:lvl6pPr lvl="5" algn="ctr">
              <a:spcBef>
                <a:spcPts val="0"/>
              </a:spcBef>
              <a:spcAft>
                <a:spcPts val="0"/>
              </a:spcAft>
              <a:buSzPts val="13300"/>
              <a:buNone/>
              <a:defRPr sz="13300"/>
            </a:lvl6pPr>
            <a:lvl7pPr lvl="6" algn="ctr">
              <a:spcBef>
                <a:spcPts val="0"/>
              </a:spcBef>
              <a:spcAft>
                <a:spcPts val="0"/>
              </a:spcAft>
              <a:buSzPts val="13300"/>
              <a:buNone/>
              <a:defRPr sz="13300"/>
            </a:lvl7pPr>
            <a:lvl8pPr lvl="7" algn="ctr">
              <a:spcBef>
                <a:spcPts val="0"/>
              </a:spcBef>
              <a:spcAft>
                <a:spcPts val="0"/>
              </a:spcAft>
              <a:buSzPts val="13300"/>
              <a:buNone/>
              <a:defRPr sz="13300"/>
            </a:lvl8pPr>
            <a:lvl9pPr lvl="8" algn="ctr">
              <a:spcBef>
                <a:spcPts val="0"/>
              </a:spcBef>
              <a:spcAft>
                <a:spcPts val="0"/>
              </a:spcAft>
              <a:buSzPts val="13300"/>
              <a:buNone/>
              <a:defRPr sz="13300"/>
            </a:lvl9pPr>
          </a:lstStyle>
          <a:p>
            <a:r>
              <a:t>xx%</a:t>
            </a:r>
          </a:p>
        </p:txBody>
      </p:sp>
      <p:sp>
        <p:nvSpPr>
          <p:cNvPr id="154" name="Google Shape;154;p36"/>
          <p:cNvSpPr txBox="1"/>
          <p:nvPr>
            <p:ph idx="1" type="body"/>
          </p:nvPr>
        </p:nvSpPr>
        <p:spPr>
          <a:xfrm>
            <a:off x="311700" y="4202967"/>
            <a:ext cx="8520600" cy="1734300"/>
          </a:xfrm>
          <a:prstGeom prst="rect">
            <a:avLst/>
          </a:prstGeom>
        </p:spPr>
        <p:txBody>
          <a:bodyPr anchorCtr="0" anchor="t" bIns="101800" lIns="101800" spcFirstLastPara="1" rIns="101800" wrap="square" tIns="101800">
            <a:noAutofit/>
          </a:bodyPr>
          <a:lstStyle>
            <a:lvl1pPr indent="-355600" lvl="0" marL="457200" algn="ctr">
              <a:spcBef>
                <a:spcPts val="0"/>
              </a:spcBef>
              <a:spcAft>
                <a:spcPts val="0"/>
              </a:spcAft>
              <a:buSzPts val="2000"/>
              <a:buChar char="●"/>
              <a:defRPr/>
            </a:lvl1pPr>
            <a:lvl2pPr indent="-323850" lvl="1" marL="914400" algn="ctr">
              <a:spcBef>
                <a:spcPts val="1800"/>
              </a:spcBef>
              <a:spcAft>
                <a:spcPts val="0"/>
              </a:spcAft>
              <a:buSzPts val="1500"/>
              <a:buChar char="○"/>
              <a:defRPr/>
            </a:lvl2pPr>
            <a:lvl3pPr indent="-323850" lvl="2" marL="1371600" algn="ctr">
              <a:spcBef>
                <a:spcPts val="1800"/>
              </a:spcBef>
              <a:spcAft>
                <a:spcPts val="0"/>
              </a:spcAft>
              <a:buSzPts val="1500"/>
              <a:buChar char="■"/>
              <a:defRPr/>
            </a:lvl3pPr>
            <a:lvl4pPr indent="-323850" lvl="3" marL="1828800" algn="ctr">
              <a:spcBef>
                <a:spcPts val="1800"/>
              </a:spcBef>
              <a:spcAft>
                <a:spcPts val="0"/>
              </a:spcAft>
              <a:buSzPts val="1500"/>
              <a:buChar char="●"/>
              <a:defRPr/>
            </a:lvl4pPr>
            <a:lvl5pPr indent="-323850" lvl="4" marL="2286000" algn="ctr">
              <a:spcBef>
                <a:spcPts val="1800"/>
              </a:spcBef>
              <a:spcAft>
                <a:spcPts val="0"/>
              </a:spcAft>
              <a:buSzPts val="1500"/>
              <a:buChar char="○"/>
              <a:defRPr/>
            </a:lvl5pPr>
            <a:lvl6pPr indent="-323850" lvl="5" marL="2743200" algn="ctr">
              <a:spcBef>
                <a:spcPts val="1800"/>
              </a:spcBef>
              <a:spcAft>
                <a:spcPts val="0"/>
              </a:spcAft>
              <a:buSzPts val="1500"/>
              <a:buChar char="■"/>
              <a:defRPr/>
            </a:lvl6pPr>
            <a:lvl7pPr indent="-323850" lvl="6" marL="3200400" algn="ctr">
              <a:spcBef>
                <a:spcPts val="1800"/>
              </a:spcBef>
              <a:spcAft>
                <a:spcPts val="0"/>
              </a:spcAft>
              <a:buSzPts val="1500"/>
              <a:buChar char="●"/>
              <a:defRPr/>
            </a:lvl7pPr>
            <a:lvl8pPr indent="-323850" lvl="7" marL="3657600" algn="ctr">
              <a:spcBef>
                <a:spcPts val="1800"/>
              </a:spcBef>
              <a:spcAft>
                <a:spcPts val="0"/>
              </a:spcAft>
              <a:buSzPts val="1500"/>
              <a:buChar char="○"/>
              <a:defRPr/>
            </a:lvl8pPr>
            <a:lvl9pPr indent="-323850" lvl="8" marL="4114800" algn="ctr">
              <a:spcBef>
                <a:spcPts val="1800"/>
              </a:spcBef>
              <a:spcAft>
                <a:spcPts val="1800"/>
              </a:spcAft>
              <a:buSzPts val="1500"/>
              <a:buChar char="■"/>
              <a:defRPr/>
            </a:lvl9pPr>
          </a:lstStyle>
          <a:p/>
        </p:txBody>
      </p:sp>
      <p:sp>
        <p:nvSpPr>
          <p:cNvPr id="155" name="Google Shape;155;p36"/>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6" name="Shape 156"/>
        <p:cNvGrpSpPr/>
        <p:nvPr/>
      </p:nvGrpSpPr>
      <p:grpSpPr>
        <a:xfrm>
          <a:off x="0" y="0"/>
          <a:ext cx="0" cy="0"/>
          <a:chOff x="0" y="0"/>
          <a:chExt cx="0" cy="0"/>
        </a:xfrm>
      </p:grpSpPr>
      <p:sp>
        <p:nvSpPr>
          <p:cNvPr id="157" name="Google Shape;157;p3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4.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311700" y="593367"/>
            <a:ext cx="8520600" cy="763800"/>
          </a:xfrm>
          <a:prstGeom prst="rect">
            <a:avLst/>
          </a:prstGeom>
          <a:noFill/>
          <a:ln>
            <a:noFill/>
          </a:ln>
        </p:spPr>
        <p:txBody>
          <a:bodyPr anchorCtr="0" anchor="t" bIns="101800" lIns="101800" spcFirstLastPara="1" rIns="101800" wrap="square" tIns="101800">
            <a:noAutofit/>
          </a:bodyPr>
          <a:lstStyle>
            <a:lvl1pPr lvl="0">
              <a:spcBef>
                <a:spcPts val="0"/>
              </a:spcBef>
              <a:spcAft>
                <a:spcPts val="0"/>
              </a:spcAft>
              <a:buClr>
                <a:schemeClr val="dk1"/>
              </a:buClr>
              <a:buSzPts val="3200"/>
              <a:buNone/>
              <a:defRPr sz="3200">
                <a:solidFill>
                  <a:schemeClr val="dk1"/>
                </a:solidFill>
              </a:defRPr>
            </a:lvl1pPr>
            <a:lvl2pPr lvl="1">
              <a:spcBef>
                <a:spcPts val="0"/>
              </a:spcBef>
              <a:spcAft>
                <a:spcPts val="0"/>
              </a:spcAft>
              <a:buClr>
                <a:schemeClr val="dk1"/>
              </a:buClr>
              <a:buSzPts val="3200"/>
              <a:buNone/>
              <a:defRPr sz="3200">
                <a:solidFill>
                  <a:schemeClr val="dk1"/>
                </a:solidFill>
              </a:defRPr>
            </a:lvl2pPr>
            <a:lvl3pPr lvl="2">
              <a:spcBef>
                <a:spcPts val="0"/>
              </a:spcBef>
              <a:spcAft>
                <a:spcPts val="0"/>
              </a:spcAft>
              <a:buClr>
                <a:schemeClr val="dk1"/>
              </a:buClr>
              <a:buSzPts val="3200"/>
              <a:buNone/>
              <a:defRPr sz="3200">
                <a:solidFill>
                  <a:schemeClr val="dk1"/>
                </a:solidFill>
              </a:defRPr>
            </a:lvl3pPr>
            <a:lvl4pPr lvl="3">
              <a:spcBef>
                <a:spcPts val="0"/>
              </a:spcBef>
              <a:spcAft>
                <a:spcPts val="0"/>
              </a:spcAft>
              <a:buClr>
                <a:schemeClr val="dk1"/>
              </a:buClr>
              <a:buSzPts val="3200"/>
              <a:buNone/>
              <a:defRPr sz="3200">
                <a:solidFill>
                  <a:schemeClr val="dk1"/>
                </a:solidFill>
              </a:defRPr>
            </a:lvl4pPr>
            <a:lvl5pPr lvl="4">
              <a:spcBef>
                <a:spcPts val="0"/>
              </a:spcBef>
              <a:spcAft>
                <a:spcPts val="0"/>
              </a:spcAft>
              <a:buClr>
                <a:schemeClr val="dk1"/>
              </a:buClr>
              <a:buSzPts val="3200"/>
              <a:buNone/>
              <a:defRPr sz="3200">
                <a:solidFill>
                  <a:schemeClr val="dk1"/>
                </a:solidFill>
              </a:defRPr>
            </a:lvl5pPr>
            <a:lvl6pPr lvl="5">
              <a:spcBef>
                <a:spcPts val="0"/>
              </a:spcBef>
              <a:spcAft>
                <a:spcPts val="0"/>
              </a:spcAft>
              <a:buClr>
                <a:schemeClr val="dk1"/>
              </a:buClr>
              <a:buSzPts val="3200"/>
              <a:buNone/>
              <a:defRPr sz="3200">
                <a:solidFill>
                  <a:schemeClr val="dk1"/>
                </a:solidFill>
              </a:defRPr>
            </a:lvl6pPr>
            <a:lvl7pPr lvl="6">
              <a:spcBef>
                <a:spcPts val="0"/>
              </a:spcBef>
              <a:spcAft>
                <a:spcPts val="0"/>
              </a:spcAft>
              <a:buClr>
                <a:schemeClr val="dk1"/>
              </a:buClr>
              <a:buSzPts val="3200"/>
              <a:buNone/>
              <a:defRPr sz="3200">
                <a:solidFill>
                  <a:schemeClr val="dk1"/>
                </a:solidFill>
              </a:defRPr>
            </a:lvl7pPr>
            <a:lvl8pPr lvl="7">
              <a:spcBef>
                <a:spcPts val="0"/>
              </a:spcBef>
              <a:spcAft>
                <a:spcPts val="0"/>
              </a:spcAft>
              <a:buClr>
                <a:schemeClr val="dk1"/>
              </a:buClr>
              <a:buSzPts val="3200"/>
              <a:buNone/>
              <a:defRPr sz="3200">
                <a:solidFill>
                  <a:schemeClr val="dk1"/>
                </a:solidFill>
              </a:defRPr>
            </a:lvl8pPr>
            <a:lvl9pPr lvl="8">
              <a:spcBef>
                <a:spcPts val="0"/>
              </a:spcBef>
              <a:spcAft>
                <a:spcPts val="0"/>
              </a:spcAft>
              <a:buClr>
                <a:schemeClr val="dk1"/>
              </a:buClr>
              <a:buSzPts val="3200"/>
              <a:buNone/>
              <a:defRPr sz="3200">
                <a:solidFill>
                  <a:schemeClr val="dk1"/>
                </a:solidFill>
              </a:defRPr>
            </a:lvl9pPr>
          </a:lstStyle>
          <a:p/>
        </p:txBody>
      </p:sp>
      <p:sp>
        <p:nvSpPr>
          <p:cNvPr id="113" name="Google Shape;113;p26"/>
          <p:cNvSpPr txBox="1"/>
          <p:nvPr>
            <p:ph idx="1" type="body"/>
          </p:nvPr>
        </p:nvSpPr>
        <p:spPr>
          <a:xfrm>
            <a:off x="311700" y="1536633"/>
            <a:ext cx="8520600" cy="4555200"/>
          </a:xfrm>
          <a:prstGeom prst="rect">
            <a:avLst/>
          </a:prstGeom>
          <a:noFill/>
          <a:ln>
            <a:noFill/>
          </a:ln>
        </p:spPr>
        <p:txBody>
          <a:bodyPr anchorCtr="0" anchor="t" bIns="101800" lIns="101800" spcFirstLastPara="1" rIns="101800" wrap="square" tIns="101800">
            <a:noAutofit/>
          </a:bodyPr>
          <a:lstStyle>
            <a:lvl1pPr indent="-355600" lvl="0" marL="457200">
              <a:lnSpc>
                <a:spcPct val="115000"/>
              </a:lnSpc>
              <a:spcBef>
                <a:spcPts val="0"/>
              </a:spcBef>
              <a:spcAft>
                <a:spcPts val="0"/>
              </a:spcAft>
              <a:buClr>
                <a:schemeClr val="dk2"/>
              </a:buClr>
              <a:buSzPts val="2000"/>
              <a:buChar char="●"/>
              <a:defRPr sz="2000">
                <a:solidFill>
                  <a:schemeClr val="dk2"/>
                </a:solidFill>
              </a:defRPr>
            </a:lvl1pPr>
            <a:lvl2pPr indent="-323850" lvl="1" marL="914400">
              <a:lnSpc>
                <a:spcPct val="115000"/>
              </a:lnSpc>
              <a:spcBef>
                <a:spcPts val="1800"/>
              </a:spcBef>
              <a:spcAft>
                <a:spcPts val="0"/>
              </a:spcAft>
              <a:buClr>
                <a:schemeClr val="dk2"/>
              </a:buClr>
              <a:buSzPts val="1500"/>
              <a:buChar char="○"/>
              <a:defRPr sz="1500">
                <a:solidFill>
                  <a:schemeClr val="dk2"/>
                </a:solidFill>
              </a:defRPr>
            </a:lvl2pPr>
            <a:lvl3pPr indent="-323850" lvl="2" marL="1371600">
              <a:lnSpc>
                <a:spcPct val="115000"/>
              </a:lnSpc>
              <a:spcBef>
                <a:spcPts val="1800"/>
              </a:spcBef>
              <a:spcAft>
                <a:spcPts val="0"/>
              </a:spcAft>
              <a:buClr>
                <a:schemeClr val="dk2"/>
              </a:buClr>
              <a:buSzPts val="1500"/>
              <a:buChar char="■"/>
              <a:defRPr sz="1500">
                <a:solidFill>
                  <a:schemeClr val="dk2"/>
                </a:solidFill>
              </a:defRPr>
            </a:lvl3pPr>
            <a:lvl4pPr indent="-323850" lvl="3" marL="1828800">
              <a:lnSpc>
                <a:spcPct val="115000"/>
              </a:lnSpc>
              <a:spcBef>
                <a:spcPts val="1800"/>
              </a:spcBef>
              <a:spcAft>
                <a:spcPts val="0"/>
              </a:spcAft>
              <a:buClr>
                <a:schemeClr val="dk2"/>
              </a:buClr>
              <a:buSzPts val="1500"/>
              <a:buChar char="●"/>
              <a:defRPr sz="1500">
                <a:solidFill>
                  <a:schemeClr val="dk2"/>
                </a:solidFill>
              </a:defRPr>
            </a:lvl4pPr>
            <a:lvl5pPr indent="-323850" lvl="4" marL="2286000">
              <a:lnSpc>
                <a:spcPct val="115000"/>
              </a:lnSpc>
              <a:spcBef>
                <a:spcPts val="1800"/>
              </a:spcBef>
              <a:spcAft>
                <a:spcPts val="0"/>
              </a:spcAft>
              <a:buClr>
                <a:schemeClr val="dk2"/>
              </a:buClr>
              <a:buSzPts val="1500"/>
              <a:buChar char="○"/>
              <a:defRPr sz="1500">
                <a:solidFill>
                  <a:schemeClr val="dk2"/>
                </a:solidFill>
              </a:defRPr>
            </a:lvl5pPr>
            <a:lvl6pPr indent="-323850" lvl="5" marL="2743200">
              <a:lnSpc>
                <a:spcPct val="115000"/>
              </a:lnSpc>
              <a:spcBef>
                <a:spcPts val="1800"/>
              </a:spcBef>
              <a:spcAft>
                <a:spcPts val="0"/>
              </a:spcAft>
              <a:buClr>
                <a:schemeClr val="dk2"/>
              </a:buClr>
              <a:buSzPts val="1500"/>
              <a:buChar char="■"/>
              <a:defRPr sz="1500">
                <a:solidFill>
                  <a:schemeClr val="dk2"/>
                </a:solidFill>
              </a:defRPr>
            </a:lvl6pPr>
            <a:lvl7pPr indent="-323850" lvl="6" marL="3200400">
              <a:lnSpc>
                <a:spcPct val="115000"/>
              </a:lnSpc>
              <a:spcBef>
                <a:spcPts val="1800"/>
              </a:spcBef>
              <a:spcAft>
                <a:spcPts val="0"/>
              </a:spcAft>
              <a:buClr>
                <a:schemeClr val="dk2"/>
              </a:buClr>
              <a:buSzPts val="1500"/>
              <a:buChar char="●"/>
              <a:defRPr sz="1500">
                <a:solidFill>
                  <a:schemeClr val="dk2"/>
                </a:solidFill>
              </a:defRPr>
            </a:lvl7pPr>
            <a:lvl8pPr indent="-323850" lvl="7" marL="3657600">
              <a:lnSpc>
                <a:spcPct val="115000"/>
              </a:lnSpc>
              <a:spcBef>
                <a:spcPts val="1800"/>
              </a:spcBef>
              <a:spcAft>
                <a:spcPts val="0"/>
              </a:spcAft>
              <a:buClr>
                <a:schemeClr val="dk2"/>
              </a:buClr>
              <a:buSzPts val="1500"/>
              <a:buChar char="○"/>
              <a:defRPr sz="1500">
                <a:solidFill>
                  <a:schemeClr val="dk2"/>
                </a:solidFill>
              </a:defRPr>
            </a:lvl8pPr>
            <a:lvl9pPr indent="-323850" lvl="8" marL="4114800">
              <a:lnSpc>
                <a:spcPct val="115000"/>
              </a:lnSpc>
              <a:spcBef>
                <a:spcPts val="1800"/>
              </a:spcBef>
              <a:spcAft>
                <a:spcPts val="1800"/>
              </a:spcAft>
              <a:buClr>
                <a:schemeClr val="dk2"/>
              </a:buClr>
              <a:buSzPts val="1500"/>
              <a:buChar char="■"/>
              <a:defRPr sz="1500">
                <a:solidFill>
                  <a:schemeClr val="dk2"/>
                </a:solidFill>
              </a:defRPr>
            </a:lvl9pPr>
          </a:lstStyle>
          <a:p/>
        </p:txBody>
      </p:sp>
      <p:sp>
        <p:nvSpPr>
          <p:cNvPr id="114" name="Google Shape;114;p26"/>
          <p:cNvSpPr txBox="1"/>
          <p:nvPr>
            <p:ph idx="12" type="sldNum"/>
          </p:nvPr>
        </p:nvSpPr>
        <p:spPr>
          <a:xfrm>
            <a:off x="8472458" y="6217622"/>
            <a:ext cx="548700" cy="525000"/>
          </a:xfrm>
          <a:prstGeom prst="rect">
            <a:avLst/>
          </a:prstGeom>
          <a:noFill/>
          <a:ln>
            <a:noFill/>
          </a:ln>
        </p:spPr>
        <p:txBody>
          <a:bodyPr anchorCtr="0" anchor="ctr" bIns="101800" lIns="101800" spcFirstLastPara="1" rIns="101800" wrap="square" tIns="101800">
            <a:noAutofit/>
          </a:bodyPr>
          <a:lstStyle>
            <a:lvl1pPr lvl="0" algn="r">
              <a:buNone/>
              <a:defRPr sz="1100">
                <a:solidFill>
                  <a:schemeClr val="dk2"/>
                </a:solidFill>
              </a:defRPr>
            </a:lvl1pPr>
            <a:lvl2pPr lvl="1" algn="r">
              <a:buNone/>
              <a:defRPr sz="1100">
                <a:solidFill>
                  <a:schemeClr val="dk2"/>
                </a:solidFill>
              </a:defRPr>
            </a:lvl2pPr>
            <a:lvl3pPr lvl="2" algn="r">
              <a:buNone/>
              <a:defRPr sz="1100">
                <a:solidFill>
                  <a:schemeClr val="dk2"/>
                </a:solidFill>
              </a:defRPr>
            </a:lvl3pPr>
            <a:lvl4pPr lvl="3" algn="r">
              <a:buNone/>
              <a:defRPr sz="1100">
                <a:solidFill>
                  <a:schemeClr val="dk2"/>
                </a:solidFill>
              </a:defRPr>
            </a:lvl4pPr>
            <a:lvl5pPr lvl="4" algn="r">
              <a:buNone/>
              <a:defRPr sz="1100">
                <a:solidFill>
                  <a:schemeClr val="dk2"/>
                </a:solidFill>
              </a:defRPr>
            </a:lvl5pPr>
            <a:lvl6pPr lvl="5" algn="r">
              <a:buNone/>
              <a:defRPr sz="1100">
                <a:solidFill>
                  <a:schemeClr val="dk2"/>
                </a:solidFill>
              </a:defRPr>
            </a:lvl6pPr>
            <a:lvl7pPr lvl="6" algn="r">
              <a:buNone/>
              <a:defRPr sz="1100">
                <a:solidFill>
                  <a:schemeClr val="dk2"/>
                </a:solidFill>
              </a:defRPr>
            </a:lvl7pPr>
            <a:lvl8pPr lvl="7" algn="r">
              <a:buNone/>
              <a:defRPr sz="1100">
                <a:solidFill>
                  <a:schemeClr val="dk2"/>
                </a:solidFill>
              </a:defRPr>
            </a:lvl8pPr>
            <a:lvl9pPr lvl="8" algn="r">
              <a:buNone/>
              <a:defRPr sz="11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3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3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5.jpg"/></Relationships>
</file>

<file path=ppt/slides/_rels/slide15.xml.rels><?xml version="1.0" encoding="UTF-8" standalone="yes"?><Relationships xmlns="http://schemas.openxmlformats.org/package/2006/relationships"><Relationship Id="rId11" Type="http://schemas.openxmlformats.org/officeDocument/2006/relationships/image" Target="../media/image12.jpg"/><Relationship Id="rId10" Type="http://schemas.openxmlformats.org/officeDocument/2006/relationships/image" Target="../media/image16.jpg"/><Relationship Id="rId1" Type="http://schemas.openxmlformats.org/officeDocument/2006/relationships/slideLayout" Target="../slideLayouts/slideLayout34.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3.jpg"/><Relationship Id="rId5" Type="http://schemas.openxmlformats.org/officeDocument/2006/relationships/image" Target="../media/image10.jpg"/><Relationship Id="rId6" Type="http://schemas.openxmlformats.org/officeDocument/2006/relationships/image" Target="../media/image8.png"/><Relationship Id="rId7" Type="http://schemas.openxmlformats.org/officeDocument/2006/relationships/image" Target="../media/image56.png"/><Relationship Id="rId8" Type="http://schemas.openxmlformats.org/officeDocument/2006/relationships/image" Target="../media/image2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6.xml"/><Relationship Id="rId3" Type="http://schemas.openxmlformats.org/officeDocument/2006/relationships/image" Target="../media/image21.png"/><Relationship Id="rId4" Type="http://schemas.openxmlformats.org/officeDocument/2006/relationships/image" Target="../media/image14.png"/><Relationship Id="rId5"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36.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4.xml"/><Relationship Id="rId3" Type="http://schemas.openxmlformats.org/officeDocument/2006/relationships/image" Target="../media/image57.jpg"/><Relationship Id="rId4" Type="http://schemas.openxmlformats.org/officeDocument/2006/relationships/image" Target="../media/image31.png"/><Relationship Id="rId9" Type="http://schemas.openxmlformats.org/officeDocument/2006/relationships/image" Target="../media/image39.png"/><Relationship Id="rId5" Type="http://schemas.openxmlformats.org/officeDocument/2006/relationships/image" Target="../media/image28.png"/><Relationship Id="rId6" Type="http://schemas.openxmlformats.org/officeDocument/2006/relationships/image" Target="../media/image30.png"/><Relationship Id="rId7" Type="http://schemas.openxmlformats.org/officeDocument/2006/relationships/image" Target="../media/image29.png"/><Relationship Id="rId8" Type="http://schemas.openxmlformats.org/officeDocument/2006/relationships/image" Target="../media/image4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5.xml"/><Relationship Id="rId3" Type="http://schemas.openxmlformats.org/officeDocument/2006/relationships/image" Target="../media/image57.jp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image" Target="../media/image3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37.jpg"/><Relationship Id="rId4" Type="http://schemas.openxmlformats.org/officeDocument/2006/relationships/image" Target="../media/image3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41.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1" Type="http://schemas.openxmlformats.org/officeDocument/2006/relationships/image" Target="../media/image41.jpg"/><Relationship Id="rId10" Type="http://schemas.openxmlformats.org/officeDocument/2006/relationships/image" Target="../media/image55.jpg"/><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45.jpg"/><Relationship Id="rId4" Type="http://schemas.openxmlformats.org/officeDocument/2006/relationships/image" Target="../media/image42.jpg"/><Relationship Id="rId9" Type="http://schemas.openxmlformats.org/officeDocument/2006/relationships/image" Target="../media/image43.jpg"/><Relationship Id="rId5" Type="http://schemas.openxmlformats.org/officeDocument/2006/relationships/image" Target="../media/image40.jpg"/><Relationship Id="rId6" Type="http://schemas.openxmlformats.org/officeDocument/2006/relationships/image" Target="../media/image52.jpg"/><Relationship Id="rId7" Type="http://schemas.openxmlformats.org/officeDocument/2006/relationships/image" Target="../media/image49.jpg"/><Relationship Id="rId8" Type="http://schemas.openxmlformats.org/officeDocument/2006/relationships/image" Target="../media/image5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4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 Id="rId3" Type="http://schemas.openxmlformats.org/officeDocument/2006/relationships/image" Target="../media/image43.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4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image" Target="../media/image5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49.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51.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 Id="rId3" Type="http://schemas.openxmlformats.org/officeDocument/2006/relationships/image" Target="../media/image42.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55.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 Id="rId3" Type="http://schemas.openxmlformats.org/officeDocument/2006/relationships/image" Target="../media/image41.jpg"/></Relationships>
</file>

<file path=ppt/slides/_rels/slide55.xml.rels><?xml version="1.0" encoding="UTF-8" standalone="yes"?><Relationships xmlns="http://schemas.openxmlformats.org/package/2006/relationships"><Relationship Id="rId11" Type="http://schemas.openxmlformats.org/officeDocument/2006/relationships/image" Target="../media/image41.jpg"/><Relationship Id="rId10" Type="http://schemas.openxmlformats.org/officeDocument/2006/relationships/image" Target="../media/image55.jpg"/><Relationship Id="rId1" Type="http://schemas.openxmlformats.org/officeDocument/2006/relationships/slideLayout" Target="../slideLayouts/slideLayout11.xml"/><Relationship Id="rId2" Type="http://schemas.openxmlformats.org/officeDocument/2006/relationships/notesSlide" Target="../notesSlides/notesSlide55.xml"/><Relationship Id="rId3" Type="http://schemas.openxmlformats.org/officeDocument/2006/relationships/image" Target="../media/image45.jpg"/><Relationship Id="rId4" Type="http://schemas.openxmlformats.org/officeDocument/2006/relationships/image" Target="../media/image42.jpg"/><Relationship Id="rId9" Type="http://schemas.openxmlformats.org/officeDocument/2006/relationships/image" Target="../media/image43.jpg"/><Relationship Id="rId5" Type="http://schemas.openxmlformats.org/officeDocument/2006/relationships/image" Target="../media/image40.jpg"/><Relationship Id="rId6" Type="http://schemas.openxmlformats.org/officeDocument/2006/relationships/image" Target="../media/image52.jpg"/><Relationship Id="rId7" Type="http://schemas.openxmlformats.org/officeDocument/2006/relationships/image" Target="../media/image49.jpg"/><Relationship Id="rId8" Type="http://schemas.openxmlformats.org/officeDocument/2006/relationships/image" Target="../media/image51.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7.xml"/><Relationship Id="rId3" Type="http://schemas.openxmlformats.org/officeDocument/2006/relationships/image" Target="../media/image50.jpg"/><Relationship Id="rId4" Type="http://schemas.openxmlformats.org/officeDocument/2006/relationships/image" Target="../media/image53.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48.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8.xml"/><Relationship Id="rId3" Type="http://schemas.openxmlformats.org/officeDocument/2006/relationships/image" Target="../media/image47.png"/><Relationship Id="rId4"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hyperlink" Target="https://twitter.com/WeirdMedieval" TargetMode="External"/><Relationship Id="rId4" Type="http://schemas.openxmlformats.org/officeDocument/2006/relationships/image" Target="../media/image2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38"/>
          <p:cNvPicPr preferRelativeResize="0"/>
          <p:nvPr/>
        </p:nvPicPr>
        <p:blipFill>
          <a:blip r:embed="rId3">
            <a:alphaModFix/>
          </a:blip>
          <a:stretch>
            <a:fillRect/>
          </a:stretch>
        </p:blipFill>
        <p:spPr>
          <a:xfrm>
            <a:off x="0" y="-9"/>
            <a:ext cx="9143997" cy="6858010"/>
          </a:xfrm>
          <a:prstGeom prst="rect">
            <a:avLst/>
          </a:prstGeom>
          <a:noFill/>
          <a:ln>
            <a:noFill/>
          </a:ln>
        </p:spPr>
      </p:pic>
      <p:sp>
        <p:nvSpPr>
          <p:cNvPr id="163" name="Google Shape;163;p38"/>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64" name="Google Shape;164;p38"/>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65" name="Google Shape;165;p38"/>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66" name="Google Shape;166;p38"/>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67" name="Google Shape;167;p38"/>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168" name="Google Shape;168;p38"/>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169" name="Google Shape;169;p38"/>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7"/>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Developing ideas for the acrylic painting</a:t>
            </a:r>
            <a:endParaRPr sz="4800">
              <a:solidFill>
                <a:srgbClr val="FFFFFF"/>
              </a:solidFill>
              <a:latin typeface="Oswald"/>
              <a:ea typeface="Oswald"/>
              <a:cs typeface="Oswald"/>
              <a:sym typeface="Oswald"/>
            </a:endParaRPr>
          </a:p>
        </p:txBody>
      </p:sp>
      <p:sp>
        <p:nvSpPr>
          <p:cNvPr descr="Translations" id="223" name="Google Shape;223;p47"/>
          <p:cNvSpPr txBox="1"/>
          <p:nvPr/>
        </p:nvSpPr>
        <p:spPr>
          <a:xfrm>
            <a:off x="0" y="1727200"/>
            <a:ext cx="9144000" cy="4677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100">
                <a:solidFill>
                  <a:srgbClr val="AAAAAA"/>
                </a:solidFill>
                <a:latin typeface="Average"/>
                <a:ea typeface="Average"/>
                <a:cs typeface="Average"/>
                <a:sym typeface="Average"/>
              </a:rPr>
              <a:t>تطوير أفكار للرسم بالاكريليك</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为丙烯画构思</a:t>
            </a:r>
            <a:endParaRPr sz="2100">
              <a:solidFill>
                <a:srgbClr val="AAAAAA"/>
              </a:solidFill>
              <a:latin typeface="Average"/>
              <a:ea typeface="Average"/>
              <a:cs typeface="Average"/>
              <a:sym typeface="Average"/>
            </a:endParaRPr>
          </a:p>
          <a:p>
            <a:pPr indent="0" lvl="0" marL="0" rtl="1" algn="ctr">
              <a:spcBef>
                <a:spcPts val="1000"/>
              </a:spcBef>
              <a:spcAft>
                <a:spcPts val="0"/>
              </a:spcAft>
              <a:buNone/>
            </a:pPr>
            <a:r>
              <a:rPr lang="en" sz="2100">
                <a:solidFill>
                  <a:srgbClr val="AAAAAA"/>
                </a:solidFill>
                <a:latin typeface="Average"/>
                <a:ea typeface="Average"/>
                <a:cs typeface="Average"/>
                <a:sym typeface="Average"/>
              </a:rPr>
              <a:t>ایده پردازی برای نقاشی با رنگ اکریلیک</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Ideenentwicklung für das Acrylgemälde</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ऐक्रेलिक पेंटिंग के लिए विचार विकसित करना</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아크릴 그림에 대한 아이디어 개발</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Pêşxistina ramanên ji bo boyaxkirina akrîlîk</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Развијање идеја за акрилно сликање</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Desarrollando ideas para la pintura acrílica</a:t>
            </a:r>
            <a:endParaRPr sz="2100">
              <a:solidFill>
                <a:srgbClr val="AAAAAA"/>
              </a:solidFill>
              <a:latin typeface="Average"/>
              <a:ea typeface="Average"/>
              <a:cs typeface="Average"/>
              <a:sym typeface="Average"/>
            </a:endParaRPr>
          </a:p>
          <a:p>
            <a:pPr indent="0" lvl="0" marL="0" rtl="0" algn="ctr">
              <a:spcBef>
                <a:spcPts val="1000"/>
              </a:spcBef>
              <a:spcAft>
                <a:spcPts val="0"/>
              </a:spcAft>
              <a:buNone/>
            </a:pPr>
            <a:r>
              <a:rPr lang="en" sz="2100">
                <a:solidFill>
                  <a:srgbClr val="AAAAAA"/>
                </a:solidFill>
                <a:latin typeface="Average"/>
                <a:ea typeface="Average"/>
                <a:cs typeface="Average"/>
                <a:sym typeface="Average"/>
              </a:rPr>
              <a:t>Pagbuo ng mga ideya para sa pagpipinta ng acrylic</a:t>
            </a:r>
            <a:endParaRPr sz="2100">
              <a:solidFill>
                <a:srgbClr val="AAAAAA"/>
              </a:solidFill>
              <a:latin typeface="Average"/>
              <a:ea typeface="Average"/>
              <a:cs typeface="Average"/>
              <a:sym typeface="Average"/>
            </a:endParaRPr>
          </a:p>
          <a:p>
            <a:pPr indent="0" lvl="0" marL="0" rtl="0" algn="ctr">
              <a:spcBef>
                <a:spcPts val="1000"/>
              </a:spcBef>
              <a:spcAft>
                <a:spcPts val="1000"/>
              </a:spcAft>
              <a:buNone/>
            </a:pPr>
            <a:r>
              <a:rPr lang="en" sz="2100">
                <a:solidFill>
                  <a:srgbClr val="AAAAAA"/>
                </a:solidFill>
                <a:latin typeface="Average"/>
                <a:ea typeface="Average"/>
                <a:cs typeface="Average"/>
                <a:sym typeface="Average"/>
              </a:rPr>
              <a:t>Розробка ідей для акрилового живопису</a:t>
            </a:r>
            <a:endParaRPr sz="3500">
              <a:solidFill>
                <a:srgbClr val="CACACA"/>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48"/>
          <p:cNvPicPr preferRelativeResize="0"/>
          <p:nvPr/>
        </p:nvPicPr>
        <p:blipFill>
          <a:blip r:embed="rId3">
            <a:alphaModFix/>
          </a:blip>
          <a:stretch>
            <a:fillRect/>
          </a:stretch>
        </p:blipFill>
        <p:spPr>
          <a:xfrm>
            <a:off x="0" y="0"/>
            <a:ext cx="5143500" cy="6858000"/>
          </a:xfrm>
          <a:prstGeom prst="rect">
            <a:avLst/>
          </a:prstGeom>
          <a:noFill/>
          <a:ln>
            <a:noFill/>
          </a:ln>
        </p:spPr>
      </p:pic>
      <p:sp>
        <p:nvSpPr>
          <p:cNvPr id="229" name="Google Shape;229;p48"/>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Wednesday, November 26th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Sarcastic Stickers</a:t>
            </a:r>
            <a:endParaRPr sz="2600">
              <a:solidFill>
                <a:srgbClr val="888888"/>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49"/>
          <p:cNvPicPr preferRelativeResize="0"/>
          <p:nvPr/>
        </p:nvPicPr>
        <p:blipFill>
          <a:blip r:embed="rId3">
            <a:alphaModFix/>
          </a:blip>
          <a:stretch>
            <a:fillRect/>
          </a:stretch>
        </p:blipFill>
        <p:spPr>
          <a:xfrm>
            <a:off x="0" y="0"/>
            <a:ext cx="5143500" cy="6858000"/>
          </a:xfrm>
          <a:prstGeom prst="rect">
            <a:avLst/>
          </a:prstGeom>
          <a:noFill/>
          <a:ln>
            <a:noFill/>
          </a:ln>
        </p:spPr>
      </p:pic>
      <p:sp>
        <p:nvSpPr>
          <p:cNvPr id="235" name="Google Shape;235;p49"/>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Diesel Cloud Acosta</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Wednesday, November 26th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Sarcastic Stickers</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id="240" name="Google Shape;240;p50"/>
          <p:cNvPicPr preferRelativeResize="0"/>
          <p:nvPr/>
        </p:nvPicPr>
        <p:blipFill>
          <a:blip r:embed="rId3">
            <a:alphaModFix/>
          </a:blip>
          <a:stretch>
            <a:fillRect/>
          </a:stretch>
        </p:blipFill>
        <p:spPr>
          <a:xfrm>
            <a:off x="0" y="0"/>
            <a:ext cx="5143500" cy="6858000"/>
          </a:xfrm>
          <a:prstGeom prst="rect">
            <a:avLst/>
          </a:prstGeom>
          <a:noFill/>
          <a:ln>
            <a:noFill/>
          </a:ln>
        </p:spPr>
      </p:pic>
      <p:sp>
        <p:nvSpPr>
          <p:cNvPr id="241" name="Google Shape;241;p50"/>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Wednesday, November 26th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Sarcastic Stickers</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p51"/>
          <p:cNvPicPr preferRelativeResize="0"/>
          <p:nvPr/>
        </p:nvPicPr>
        <p:blipFill>
          <a:blip r:embed="rId3">
            <a:alphaModFix/>
          </a:blip>
          <a:stretch>
            <a:fillRect/>
          </a:stretch>
        </p:blipFill>
        <p:spPr>
          <a:xfrm>
            <a:off x="0" y="0"/>
            <a:ext cx="5143500" cy="6858000"/>
          </a:xfrm>
          <a:prstGeom prst="rect">
            <a:avLst/>
          </a:prstGeom>
          <a:noFill/>
          <a:ln>
            <a:noFill/>
          </a:ln>
        </p:spPr>
      </p:pic>
      <p:sp>
        <p:nvSpPr>
          <p:cNvPr id="247" name="Google Shape;247;p51"/>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Wednesday, November 26th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Sarcastic Stickers</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52"/>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253" name="Google Shape;253;p52" title="cuttlefish-pupil-s.png"/>
          <p:cNvPicPr preferRelativeResize="0"/>
          <p:nvPr/>
        </p:nvPicPr>
        <p:blipFill rotWithShape="1">
          <a:blip r:embed="rId3">
            <a:alphaModFix/>
          </a:blip>
          <a:srcRect b="15317" l="13983" r="21758" t="11743"/>
          <a:stretch/>
        </p:blipFill>
        <p:spPr>
          <a:xfrm>
            <a:off x="415636" y="741949"/>
            <a:ext cx="3721318" cy="2306051"/>
          </a:xfrm>
          <a:prstGeom prst="rect">
            <a:avLst/>
          </a:prstGeom>
          <a:noFill/>
          <a:ln>
            <a:noFill/>
          </a:ln>
        </p:spPr>
      </p:pic>
      <p:pic>
        <p:nvPicPr>
          <p:cNvPr id="254" name="Google Shape;254;p52"/>
          <p:cNvPicPr preferRelativeResize="0"/>
          <p:nvPr/>
        </p:nvPicPr>
        <p:blipFill>
          <a:blip r:embed="rId4">
            <a:alphaModFix/>
          </a:blip>
          <a:stretch>
            <a:fillRect/>
          </a:stretch>
        </p:blipFill>
        <p:spPr>
          <a:xfrm>
            <a:off x="4917136" y="807154"/>
            <a:ext cx="3867794" cy="2175640"/>
          </a:xfrm>
          <a:prstGeom prst="rect">
            <a:avLst/>
          </a:prstGeom>
          <a:noFill/>
          <a:ln>
            <a:noFill/>
          </a:ln>
        </p:spPr>
      </p:pic>
      <p:pic>
        <p:nvPicPr>
          <p:cNvPr id="255" name="Google Shape;255;p52" title="istockphoto-1186653261-612x612.jpg"/>
          <p:cNvPicPr preferRelativeResize="0"/>
          <p:nvPr/>
        </p:nvPicPr>
        <p:blipFill>
          <a:blip r:embed="rId5">
            <a:alphaModFix/>
          </a:blip>
          <a:stretch>
            <a:fillRect/>
          </a:stretch>
        </p:blipFill>
        <p:spPr>
          <a:xfrm>
            <a:off x="6762750" y="3201988"/>
            <a:ext cx="2311213" cy="1540803"/>
          </a:xfrm>
          <a:prstGeom prst="rect">
            <a:avLst/>
          </a:prstGeom>
          <a:noFill/>
          <a:ln>
            <a:noFill/>
          </a:ln>
        </p:spPr>
      </p:pic>
      <p:pic>
        <p:nvPicPr>
          <p:cNvPr id="256" name="Google Shape;256;p52" title="images.png"/>
          <p:cNvPicPr preferRelativeResize="0"/>
          <p:nvPr/>
        </p:nvPicPr>
        <p:blipFill>
          <a:blip r:embed="rId6">
            <a:alphaModFix/>
          </a:blip>
          <a:stretch>
            <a:fillRect/>
          </a:stretch>
        </p:blipFill>
        <p:spPr>
          <a:xfrm>
            <a:off x="4917136" y="3048000"/>
            <a:ext cx="1463383" cy="1529890"/>
          </a:xfrm>
          <a:prstGeom prst="rect">
            <a:avLst/>
          </a:prstGeom>
          <a:noFill/>
          <a:ln>
            <a:noFill/>
          </a:ln>
        </p:spPr>
      </p:pic>
      <p:pic>
        <p:nvPicPr>
          <p:cNvPr id="257" name="Google Shape;257;p52" title="Transgender_Pride_flag.svg.png"/>
          <p:cNvPicPr preferRelativeResize="0"/>
          <p:nvPr/>
        </p:nvPicPr>
        <p:blipFill>
          <a:blip r:embed="rId7">
            <a:alphaModFix/>
          </a:blip>
          <a:stretch>
            <a:fillRect/>
          </a:stretch>
        </p:blipFill>
        <p:spPr>
          <a:xfrm>
            <a:off x="3071523" y="3330154"/>
            <a:ext cx="1463383" cy="878179"/>
          </a:xfrm>
          <a:prstGeom prst="rect">
            <a:avLst/>
          </a:prstGeom>
          <a:noFill/>
          <a:ln>
            <a:noFill/>
          </a:ln>
        </p:spPr>
      </p:pic>
      <p:pic>
        <p:nvPicPr>
          <p:cNvPr id="258" name="Google Shape;258;p52" title="p08hv06y.jpg"/>
          <p:cNvPicPr preferRelativeResize="0"/>
          <p:nvPr/>
        </p:nvPicPr>
        <p:blipFill>
          <a:blip r:embed="rId8">
            <a:alphaModFix/>
          </a:blip>
          <a:stretch>
            <a:fillRect/>
          </a:stretch>
        </p:blipFill>
        <p:spPr>
          <a:xfrm>
            <a:off x="5921453" y="4961978"/>
            <a:ext cx="3127763" cy="1759367"/>
          </a:xfrm>
          <a:prstGeom prst="rect">
            <a:avLst/>
          </a:prstGeom>
          <a:noFill/>
          <a:ln>
            <a:noFill/>
          </a:ln>
        </p:spPr>
      </p:pic>
      <p:pic>
        <p:nvPicPr>
          <p:cNvPr id="259" name="Google Shape;259;p52" title="istockphoto-614437058-612x612.jpg"/>
          <p:cNvPicPr preferRelativeResize="0"/>
          <p:nvPr/>
        </p:nvPicPr>
        <p:blipFill>
          <a:blip r:embed="rId9">
            <a:alphaModFix/>
          </a:blip>
          <a:stretch>
            <a:fillRect/>
          </a:stretch>
        </p:blipFill>
        <p:spPr>
          <a:xfrm>
            <a:off x="2945455" y="5035395"/>
            <a:ext cx="2418792" cy="1612528"/>
          </a:xfrm>
          <a:prstGeom prst="rect">
            <a:avLst/>
          </a:prstGeom>
          <a:noFill/>
          <a:ln>
            <a:noFill/>
          </a:ln>
        </p:spPr>
      </p:pic>
      <p:pic>
        <p:nvPicPr>
          <p:cNvPr id="260" name="Google Shape;260;p52" title="images.jpg"/>
          <p:cNvPicPr preferRelativeResize="0"/>
          <p:nvPr/>
        </p:nvPicPr>
        <p:blipFill>
          <a:blip r:embed="rId10">
            <a:alphaModFix/>
          </a:blip>
          <a:stretch>
            <a:fillRect/>
          </a:stretch>
        </p:blipFill>
        <p:spPr>
          <a:xfrm>
            <a:off x="214261" y="5072647"/>
            <a:ext cx="2311213" cy="1538007"/>
          </a:xfrm>
          <a:prstGeom prst="rect">
            <a:avLst/>
          </a:prstGeom>
          <a:noFill/>
          <a:ln>
            <a:noFill/>
          </a:ln>
        </p:spPr>
      </p:pic>
      <p:pic>
        <p:nvPicPr>
          <p:cNvPr id="261" name="Google Shape;261;p52" title="images.jpg"/>
          <p:cNvPicPr preferRelativeResize="0"/>
          <p:nvPr/>
        </p:nvPicPr>
        <p:blipFill>
          <a:blip r:embed="rId11">
            <a:alphaModFix/>
          </a:blip>
          <a:stretch>
            <a:fillRect/>
          </a:stretch>
        </p:blipFill>
        <p:spPr>
          <a:xfrm>
            <a:off x="558545" y="3432794"/>
            <a:ext cx="2111110" cy="125505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53"/>
          <p:cNvPicPr preferRelativeResize="0"/>
          <p:nvPr/>
        </p:nvPicPr>
        <p:blipFill>
          <a:blip r:embed="rId3">
            <a:alphaModFix/>
          </a:blip>
          <a:stretch>
            <a:fillRect/>
          </a:stretch>
        </p:blipFill>
        <p:spPr>
          <a:xfrm>
            <a:off x="138545" y="134471"/>
            <a:ext cx="4826625" cy="3864463"/>
          </a:xfrm>
          <a:prstGeom prst="rect">
            <a:avLst/>
          </a:prstGeom>
          <a:noFill/>
          <a:ln>
            <a:noFill/>
          </a:ln>
        </p:spPr>
      </p:pic>
      <p:pic>
        <p:nvPicPr>
          <p:cNvPr id="267" name="Google Shape;267;p53"/>
          <p:cNvPicPr preferRelativeResize="0"/>
          <p:nvPr/>
        </p:nvPicPr>
        <p:blipFill>
          <a:blip r:embed="rId4">
            <a:alphaModFix/>
          </a:blip>
          <a:stretch>
            <a:fillRect/>
          </a:stretch>
        </p:blipFill>
        <p:spPr>
          <a:xfrm>
            <a:off x="138545" y="4118162"/>
            <a:ext cx="4870832" cy="2739837"/>
          </a:xfrm>
          <a:prstGeom prst="rect">
            <a:avLst/>
          </a:prstGeom>
          <a:noFill/>
          <a:ln>
            <a:noFill/>
          </a:ln>
        </p:spPr>
      </p:pic>
      <p:pic>
        <p:nvPicPr>
          <p:cNvPr id="268" name="Google Shape;268;p53"/>
          <p:cNvPicPr preferRelativeResize="0"/>
          <p:nvPr/>
        </p:nvPicPr>
        <p:blipFill>
          <a:blip r:embed="rId5">
            <a:alphaModFix/>
          </a:blip>
          <a:stretch>
            <a:fillRect/>
          </a:stretch>
        </p:blipFill>
        <p:spPr>
          <a:xfrm rot="-5400000">
            <a:off x="4327969" y="1135237"/>
            <a:ext cx="5388221" cy="351984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descr="All text" id="273" name="Google Shape;273;p54"/>
          <p:cNvSpPr txBox="1"/>
          <p:nvPr/>
        </p:nvSpPr>
        <p:spPr>
          <a:xfrm>
            <a:off x="0" y="5757250"/>
            <a:ext cx="9144000" cy="110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Consider searching with </a:t>
            </a:r>
            <a:r>
              <a:rPr lang="en" sz="3600">
                <a:solidFill>
                  <a:srgbClr val="FFFFFF"/>
                </a:solidFill>
                <a:latin typeface="Oswald"/>
                <a:ea typeface="Oswald"/>
                <a:cs typeface="Oswald"/>
                <a:sym typeface="Oswald"/>
              </a:rPr>
              <a:t>‘aesthetic’</a:t>
            </a:r>
            <a:endParaRPr sz="3600">
              <a:solidFill>
                <a:srgbClr val="FFFFFF"/>
              </a:solidFill>
              <a:latin typeface="Oswald"/>
              <a:ea typeface="Oswald"/>
              <a:cs typeface="Oswald"/>
              <a:sym typeface="Oswald"/>
            </a:endParaRPr>
          </a:p>
        </p:txBody>
      </p:sp>
      <p:pic>
        <p:nvPicPr>
          <p:cNvPr id="274" name="Google Shape;274;p54"/>
          <p:cNvPicPr preferRelativeResize="0"/>
          <p:nvPr/>
        </p:nvPicPr>
        <p:blipFill>
          <a:blip r:embed="rId3">
            <a:alphaModFix/>
          </a:blip>
          <a:stretch>
            <a:fillRect/>
          </a:stretch>
        </p:blipFill>
        <p:spPr>
          <a:xfrm>
            <a:off x="4667175" y="152400"/>
            <a:ext cx="4324425" cy="5563080"/>
          </a:xfrm>
          <a:prstGeom prst="rect">
            <a:avLst/>
          </a:prstGeom>
          <a:noFill/>
          <a:ln>
            <a:noFill/>
          </a:ln>
        </p:spPr>
      </p:pic>
      <p:pic>
        <p:nvPicPr>
          <p:cNvPr id="275" name="Google Shape;275;p54"/>
          <p:cNvPicPr preferRelativeResize="0"/>
          <p:nvPr/>
        </p:nvPicPr>
        <p:blipFill>
          <a:blip r:embed="rId4">
            <a:alphaModFix/>
          </a:blip>
          <a:stretch>
            <a:fillRect/>
          </a:stretch>
        </p:blipFill>
        <p:spPr>
          <a:xfrm>
            <a:off x="152400" y="152400"/>
            <a:ext cx="4362376" cy="560485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id="280" name="Google Shape;280;p55"/>
          <p:cNvPicPr preferRelativeResize="0"/>
          <p:nvPr/>
        </p:nvPicPr>
        <p:blipFill>
          <a:blip r:embed="rId3">
            <a:alphaModFix/>
          </a:blip>
          <a:stretch>
            <a:fillRect/>
          </a:stretch>
        </p:blipFill>
        <p:spPr>
          <a:xfrm>
            <a:off x="152400" y="152400"/>
            <a:ext cx="4367855" cy="5611899"/>
          </a:xfrm>
          <a:prstGeom prst="rect">
            <a:avLst/>
          </a:prstGeom>
          <a:noFill/>
          <a:ln>
            <a:noFill/>
          </a:ln>
        </p:spPr>
      </p:pic>
      <p:pic>
        <p:nvPicPr>
          <p:cNvPr id="281" name="Google Shape;281;p55"/>
          <p:cNvPicPr preferRelativeResize="0"/>
          <p:nvPr/>
        </p:nvPicPr>
        <p:blipFill>
          <a:blip r:embed="rId4">
            <a:alphaModFix/>
          </a:blip>
          <a:stretch>
            <a:fillRect/>
          </a:stretch>
        </p:blipFill>
        <p:spPr>
          <a:xfrm>
            <a:off x="4672655" y="152400"/>
            <a:ext cx="4318943" cy="5549056"/>
          </a:xfrm>
          <a:prstGeom prst="rect">
            <a:avLst/>
          </a:prstGeom>
          <a:noFill/>
          <a:ln>
            <a:noFill/>
          </a:ln>
        </p:spPr>
      </p:pic>
      <p:sp>
        <p:nvSpPr>
          <p:cNvPr descr="All text" id="282" name="Google Shape;282;p55"/>
          <p:cNvSpPr txBox="1"/>
          <p:nvPr/>
        </p:nvSpPr>
        <p:spPr>
          <a:xfrm>
            <a:off x="0" y="5757250"/>
            <a:ext cx="9144000" cy="110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Consider searching with </a:t>
            </a:r>
            <a:r>
              <a:rPr lang="en" sz="3600">
                <a:solidFill>
                  <a:srgbClr val="FFFFFF"/>
                </a:solidFill>
                <a:latin typeface="Oswald"/>
                <a:ea typeface="Oswald"/>
                <a:cs typeface="Oswald"/>
                <a:sym typeface="Oswald"/>
              </a:rPr>
              <a:t>‘aesthetic’</a:t>
            </a:r>
            <a:endParaRPr sz="3600">
              <a:solidFill>
                <a:srgbClr val="FFFFFF"/>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56"/>
          <p:cNvPicPr preferRelativeResize="0"/>
          <p:nvPr/>
        </p:nvPicPr>
        <p:blipFill>
          <a:blip r:embed="rId3">
            <a:alphaModFix/>
          </a:blip>
          <a:stretch>
            <a:fillRect/>
          </a:stretch>
        </p:blipFill>
        <p:spPr>
          <a:xfrm>
            <a:off x="4653350" y="152400"/>
            <a:ext cx="4367855" cy="5611899"/>
          </a:xfrm>
          <a:prstGeom prst="rect">
            <a:avLst/>
          </a:prstGeom>
          <a:noFill/>
          <a:ln>
            <a:noFill/>
          </a:ln>
        </p:spPr>
      </p:pic>
      <p:pic>
        <p:nvPicPr>
          <p:cNvPr id="288" name="Google Shape;288;p56"/>
          <p:cNvPicPr preferRelativeResize="0"/>
          <p:nvPr/>
        </p:nvPicPr>
        <p:blipFill>
          <a:blip r:embed="rId4">
            <a:alphaModFix/>
          </a:blip>
          <a:stretch>
            <a:fillRect/>
          </a:stretch>
        </p:blipFill>
        <p:spPr>
          <a:xfrm>
            <a:off x="152400" y="152400"/>
            <a:ext cx="4367851" cy="5611899"/>
          </a:xfrm>
          <a:prstGeom prst="rect">
            <a:avLst/>
          </a:prstGeom>
          <a:noFill/>
          <a:ln>
            <a:noFill/>
          </a:ln>
        </p:spPr>
      </p:pic>
      <p:sp>
        <p:nvSpPr>
          <p:cNvPr descr="All text" id="289" name="Google Shape;289;p56"/>
          <p:cNvSpPr txBox="1"/>
          <p:nvPr/>
        </p:nvSpPr>
        <p:spPr>
          <a:xfrm>
            <a:off x="0" y="5757250"/>
            <a:ext cx="9144000" cy="110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Consider searching with </a:t>
            </a:r>
            <a:r>
              <a:rPr lang="en" sz="3600">
                <a:solidFill>
                  <a:srgbClr val="FFFFFF"/>
                </a:solidFill>
                <a:latin typeface="Oswald"/>
                <a:ea typeface="Oswald"/>
                <a:cs typeface="Oswald"/>
                <a:sym typeface="Oswald"/>
              </a:rPr>
              <a:t>‘aesthetic’</a:t>
            </a:r>
            <a:endParaRPr sz="3600">
              <a:solidFill>
                <a:srgbClr val="FFFFFF"/>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9"/>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Today’s goals</a:t>
            </a:r>
            <a:endParaRPr sz="50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 sz="3800">
                <a:solidFill>
                  <a:srgbClr val="B7B7B7"/>
                </a:solidFill>
                <a:latin typeface="Average"/>
                <a:ea typeface="Average"/>
                <a:cs typeface="Average"/>
                <a:sym typeface="Average"/>
              </a:rPr>
              <a:t>Develop a series of painting </a:t>
            </a:r>
            <a:r>
              <a:rPr b="1" lang="en" sz="3800">
                <a:solidFill>
                  <a:srgbClr val="00FF00"/>
                </a:solidFill>
                <a:latin typeface="Average"/>
                <a:ea typeface="Average"/>
                <a:cs typeface="Average"/>
                <a:sym typeface="Average"/>
              </a:rPr>
              <a:t>ideas</a:t>
            </a:r>
            <a:r>
              <a:rPr lang="en" sz="3800">
                <a:solidFill>
                  <a:srgbClr val="B7B7B7"/>
                </a:solidFill>
                <a:latin typeface="Average"/>
                <a:ea typeface="Average"/>
                <a:cs typeface="Average"/>
                <a:sym typeface="Average"/>
              </a:rPr>
              <a:t>.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 sz="3800">
                <a:solidFill>
                  <a:srgbClr val="00FF00"/>
                </a:solidFill>
                <a:latin typeface="Average"/>
                <a:ea typeface="Average"/>
                <a:cs typeface="Average"/>
                <a:sym typeface="Average"/>
              </a:rPr>
              <a:t>Combine</a:t>
            </a:r>
            <a:r>
              <a:rPr lang="en" sz="3800">
                <a:solidFill>
                  <a:srgbClr val="B7B7B7"/>
                </a:solidFill>
                <a:latin typeface="Average"/>
                <a:ea typeface="Average"/>
                <a:cs typeface="Average"/>
                <a:sym typeface="Average"/>
              </a:rPr>
              <a:t> the best ideas together.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lang="en" sz="3800">
                <a:solidFill>
                  <a:srgbClr val="B7B7B7"/>
                </a:solidFill>
                <a:latin typeface="Average"/>
                <a:ea typeface="Average"/>
                <a:cs typeface="Average"/>
                <a:sym typeface="Average"/>
              </a:rPr>
              <a:t>Select 8+ </a:t>
            </a:r>
            <a:r>
              <a:rPr b="1" lang="en" sz="3800">
                <a:solidFill>
                  <a:srgbClr val="00FF00"/>
                </a:solidFill>
                <a:latin typeface="Average"/>
                <a:ea typeface="Average"/>
                <a:cs typeface="Average"/>
                <a:sym typeface="Average"/>
              </a:rPr>
              <a:t>reference</a:t>
            </a:r>
            <a:r>
              <a:rPr lang="en" sz="3800">
                <a:solidFill>
                  <a:srgbClr val="B7B7B7"/>
                </a:solidFill>
                <a:latin typeface="Average"/>
                <a:ea typeface="Average"/>
                <a:cs typeface="Average"/>
                <a:sym typeface="Average"/>
              </a:rPr>
              <a:t> images. </a:t>
            </a:r>
            <a:endParaRPr sz="3800">
              <a:solidFill>
                <a:srgbClr val="B7B7B7"/>
              </a:solidFill>
              <a:latin typeface="Average"/>
              <a:ea typeface="Average"/>
              <a:cs typeface="Average"/>
              <a:sym typeface="Average"/>
            </a:endParaRPr>
          </a:p>
        </p:txBody>
      </p:sp>
      <p:sp>
        <p:nvSpPr>
          <p:cNvPr descr="Translations" id="175" name="Google Shape;175;p39"/>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قم بتطوير سلسلة من أفكار الرسم، ودمج أفضلها، واختر 8 صور مرجعية أو أكثر</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构思一系列绘画方案，将其中最佳方案融合，并选择8张以上的参考图片。</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مجموعه‌ای از ایده‌های نقاشی را توسعه دهید، بهترین‌ها را ترکیب کنید و بیش از ۸ تصویر مرجع انتخاب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Entwickle eine Reihe von Malideen, kombiniere die besten und wähle mindestens 8 Referenzbilder aus.</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पेंटिंग के विचारों की एक श्रृंखला विकसित करें, सर्वोत्तम विचारों को संयोजित करें, और 8+ संदर्भ चित्र चुनें</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일련의 그림 아이디어를 개발하고 가장 좋은 아이디어를 결합하고 8개 이상의 참조 이미지를 선택합니다.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Rêze ramanên boyaxkirinê pêşve bibin, yên çêtirîn bi hev re bikin yek, û 8+ wêneyên referansê hilbijêrin.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Развијте низ идеја за сликање, комбинујте најбоље и изаберите 8+ референтних слика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Desarrolla una serie de ideas para pinturas, combina las mejores y selecciona más de 8 imágenes de referencia.</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Bumuo ng isang serye ng mga ideya sa pagpipinta, pagsamahin ang pinakamahusay, at pumili ng 8+ reference na larawan</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Розробіть серію ідей для малювання, поєднайте найкращі з них та виберіть понад 8 зображень для довідки</a:t>
            </a:r>
            <a:endParaRPr sz="2200">
              <a:solidFill>
                <a:srgbClr val="AAAAAA"/>
              </a:solidFill>
              <a:latin typeface="Average"/>
              <a:ea typeface="Average"/>
              <a:cs typeface="Average"/>
              <a:sym typeface="Averag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descr="Translations" id="294" name="Google Shape;294;p57"/>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295" name="Google Shape;295;p57"/>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296" name="Google Shape;296;p5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Average"/>
                <a:ea typeface="Average"/>
                <a:cs typeface="Average"/>
                <a:sym typeface="Average"/>
              </a:rPr>
              <a:t>⭐	</a:t>
            </a:r>
            <a:r>
              <a:rPr lang="en" sz="2100">
                <a:solidFill>
                  <a:srgbClr val="AAAAAA"/>
                </a:solidFill>
                <a:latin typeface="Average"/>
                <a:ea typeface="Average"/>
                <a:cs typeface="Average"/>
                <a:sym typeface="Average"/>
              </a:rPr>
              <a:t>Maria Blanchette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56	Ikeja Boddie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50	Rebecca Chafe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56	Diesel Cloud Acosta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43	Kyrese Colley	7</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45	Rebecca Cox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000">
                <a:solidFill>
                  <a:schemeClr val="dk1"/>
                </a:solidFill>
                <a:latin typeface="Average"/>
                <a:ea typeface="Average"/>
                <a:cs typeface="Average"/>
                <a:sym typeface="Average"/>
              </a:rPr>
              <a:t>⭐	</a:t>
            </a:r>
            <a:r>
              <a:rPr lang="en" sz="2100">
                <a:solidFill>
                  <a:srgbClr val="AAAAAA"/>
                </a:solidFill>
                <a:latin typeface="Average"/>
                <a:ea typeface="Average"/>
                <a:cs typeface="Average"/>
                <a:sym typeface="Average"/>
              </a:rPr>
              <a:t>Isaac Crosby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48	Elias Espinoza Lagos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15	Kayden Fortin	3</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40	Callum Guthrie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75	Cordelia Masuda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10	Hawksley McKinnon	2</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40	Yousef Saad Al Deen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000">
                <a:solidFill>
                  <a:schemeClr val="dk1"/>
                </a:solidFill>
                <a:latin typeface="Average"/>
                <a:ea typeface="Average"/>
                <a:cs typeface="Average"/>
                <a:sym typeface="Average"/>
              </a:rPr>
              <a:t>⭐	</a:t>
            </a:r>
            <a:r>
              <a:rPr lang="en" sz="2100">
                <a:solidFill>
                  <a:srgbClr val="AAAAAA"/>
                </a:solidFill>
                <a:latin typeface="Average"/>
                <a:ea typeface="Average"/>
                <a:cs typeface="Average"/>
                <a:sym typeface="Average"/>
              </a:rPr>
              <a:t>Samantha Shapiro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40	Varvara Staiko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64	Kai Walsh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000">
                <a:solidFill>
                  <a:schemeClr val="dk1"/>
                </a:solidFill>
                <a:latin typeface="Average"/>
                <a:ea typeface="Average"/>
                <a:cs typeface="Average"/>
                <a:sym typeface="Average"/>
              </a:rPr>
              <a:t>⭐	</a:t>
            </a:r>
            <a:r>
              <a:rPr lang="en" sz="2100">
                <a:solidFill>
                  <a:srgbClr val="AAAAAA"/>
                </a:solidFill>
                <a:latin typeface="Average"/>
                <a:ea typeface="Average"/>
                <a:cs typeface="Average"/>
                <a:sym typeface="Average"/>
              </a:rPr>
              <a:t>Savanah Wheeler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000">
                <a:solidFill>
                  <a:schemeClr val="dk1"/>
                </a:solidFill>
                <a:latin typeface="Average"/>
                <a:ea typeface="Average"/>
                <a:cs typeface="Average"/>
                <a:sym typeface="Average"/>
              </a:rPr>
              <a:t>⭐	</a:t>
            </a:r>
            <a:r>
              <a:rPr lang="en" sz="2100">
                <a:solidFill>
                  <a:srgbClr val="AAAAAA"/>
                </a:solidFill>
                <a:latin typeface="Average"/>
                <a:ea typeface="Average"/>
                <a:cs typeface="Average"/>
                <a:sym typeface="Average"/>
              </a:rPr>
              <a:t>Morgyn MacQuarrie	😊</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30	Malcolm Rainey		6</a:t>
            </a:r>
            <a:endParaRPr sz="2100">
              <a:solidFill>
                <a:srgbClr val="AAAAA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graphicFrame>
        <p:nvGraphicFramePr>
          <p:cNvPr id="305" name="Google Shape;305;p59"/>
          <p:cNvGraphicFramePr/>
          <p:nvPr/>
        </p:nvGraphicFramePr>
        <p:xfrm>
          <a:off x="234800" y="0"/>
          <a:ext cx="3000000" cy="3000000"/>
        </p:xfrm>
        <a:graphic>
          <a:graphicData uri="http://schemas.openxmlformats.org/drawingml/2006/table">
            <a:tbl>
              <a:tblPr>
                <a:noFill/>
                <a:tableStyleId>{A0DE6FCD-A28F-425E-A3F2-2383B07C5E0D}</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graphicFrame>
        <p:nvGraphicFramePr>
          <p:cNvPr id="310" name="Google Shape;310;p60"/>
          <p:cNvGraphicFramePr/>
          <p:nvPr/>
        </p:nvGraphicFramePr>
        <p:xfrm>
          <a:off x="200" y="152225"/>
          <a:ext cx="3000000" cy="3000000"/>
        </p:xfrm>
        <a:graphic>
          <a:graphicData uri="http://schemas.openxmlformats.org/drawingml/2006/table">
            <a:tbl>
              <a:tblPr>
                <a:noFill/>
                <a:tableStyleId>{09DD0BA3-418E-4026-BF8C-BB5CC0A6A795}</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descr="All text" id="315" name="Google Shape;315;p61"/>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316" name="Google Shape;316;p61"/>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317" name="Google Shape;317;p61"/>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318" name="Google Shape;318;p61"/>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319" name="Google Shape;319;p61"/>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320" name="Google Shape;320;p61"/>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21" name="Google Shape;321;p61"/>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descr="Title" id="326" name="Google Shape;326;p62"/>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900">
                <a:solidFill>
                  <a:srgbClr val="FFFFFF"/>
                </a:solidFill>
                <a:latin typeface="Oswald"/>
                <a:ea typeface="Oswald"/>
                <a:cs typeface="Oswald"/>
                <a:sym typeface="Oswald"/>
              </a:rPr>
              <a:t>Do you have </a:t>
            </a:r>
            <a:r>
              <a:rPr lang="en" sz="6900">
                <a:solidFill>
                  <a:srgbClr val="00FF00"/>
                </a:solidFill>
                <a:latin typeface="Oswald"/>
                <a:ea typeface="Oswald"/>
                <a:cs typeface="Oswald"/>
                <a:sym typeface="Oswald"/>
              </a:rPr>
              <a:t>two or more</a:t>
            </a:r>
            <a:r>
              <a:rPr lang="en" sz="6900">
                <a:solidFill>
                  <a:srgbClr val="FFFFFF"/>
                </a:solidFill>
                <a:latin typeface="Oswald"/>
                <a:ea typeface="Oswald"/>
                <a:cs typeface="Oswald"/>
                <a:sym typeface="Oswald"/>
              </a:rPr>
              <a:t> images to combine together?</a:t>
            </a:r>
            <a:endParaRPr sz="6900">
              <a:solidFill>
                <a:srgbClr val="AAAAAA"/>
              </a:solidFill>
              <a:latin typeface="Average"/>
              <a:ea typeface="Average"/>
              <a:cs typeface="Average"/>
              <a:sym typeface="Average"/>
            </a:endParaRPr>
          </a:p>
        </p:txBody>
      </p:sp>
      <p:sp>
        <p:nvSpPr>
          <p:cNvPr descr="Translations" id="327" name="Google Shape;327;p6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هل لديك صورتين أو أكثر تريد دمجهما معًا؟</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您有两张或多张图片需要合并吗？</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آیا دو یا چند تصویر برای ترکیب با هم دارید؟</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Haben Sie zwei oder mehr Bilder, die Sie miteinander kombinieren möchten?</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क्या आपके पास एक साथ जोड़ने के लिए दो या अधिक छवियां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두 개 이상의 이미지를 결합하고 싶으신가요?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 du an jî zêdetir wêne hene ku hûn bi hev re bikin yek?</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Да ли имате две или више слика које желите да спојите?</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¿Tienes dos o más imágenes para combinar?</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Mayroon ka bang dalawa o higit pang mga larawang pagsasama-samahin?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У вас є два чи більше зображень для об'єднання?</a:t>
            </a:r>
            <a:endParaRPr sz="3200">
              <a:solidFill>
                <a:srgbClr val="CACACA"/>
              </a:solidFill>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descr="Title" id="332" name="Google Shape;332;p63"/>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400">
                <a:solidFill>
                  <a:srgbClr val="FFFFFF"/>
                </a:solidFill>
                <a:latin typeface="Oswald"/>
                <a:ea typeface="Oswald"/>
                <a:cs typeface="Oswald"/>
                <a:sym typeface="Oswald"/>
              </a:rPr>
              <a:t>Is your idea </a:t>
            </a:r>
            <a:r>
              <a:rPr lang="en" sz="6400">
                <a:solidFill>
                  <a:srgbClr val="00FF00"/>
                </a:solidFill>
                <a:latin typeface="Oswald"/>
                <a:ea typeface="Oswald"/>
                <a:cs typeface="Oswald"/>
                <a:sym typeface="Oswald"/>
              </a:rPr>
              <a:t>unusual</a:t>
            </a:r>
            <a:r>
              <a:rPr lang="en" sz="6400">
                <a:solidFill>
                  <a:srgbClr val="FFFFFF"/>
                </a:solidFill>
                <a:latin typeface="Oswald"/>
                <a:ea typeface="Oswald"/>
                <a:cs typeface="Oswald"/>
                <a:sym typeface="Oswald"/>
              </a:rPr>
              <a:t>, </a:t>
            </a:r>
            <a:r>
              <a:rPr lang="en" sz="6400">
                <a:solidFill>
                  <a:srgbClr val="00FF00"/>
                </a:solidFill>
                <a:latin typeface="Oswald"/>
                <a:ea typeface="Oswald"/>
                <a:cs typeface="Oswald"/>
                <a:sym typeface="Oswald"/>
              </a:rPr>
              <a:t>unique</a:t>
            </a:r>
            <a:r>
              <a:rPr lang="en" sz="6400">
                <a:solidFill>
                  <a:srgbClr val="FFFFFF"/>
                </a:solidFill>
                <a:latin typeface="Oswald"/>
                <a:ea typeface="Oswald"/>
                <a:cs typeface="Oswald"/>
                <a:sym typeface="Oswald"/>
              </a:rPr>
              <a:t>, or </a:t>
            </a:r>
            <a:r>
              <a:rPr lang="en" sz="6400">
                <a:solidFill>
                  <a:srgbClr val="00FF00"/>
                </a:solidFill>
                <a:latin typeface="Oswald"/>
                <a:ea typeface="Oswald"/>
                <a:cs typeface="Oswald"/>
                <a:sym typeface="Oswald"/>
              </a:rPr>
              <a:t>thoughtful</a:t>
            </a:r>
            <a:r>
              <a:rPr lang="en" sz="6400">
                <a:solidFill>
                  <a:srgbClr val="FFFFFF"/>
                </a:solidFill>
                <a:latin typeface="Oswald"/>
                <a:ea typeface="Oswald"/>
                <a:cs typeface="Oswald"/>
                <a:sym typeface="Oswald"/>
              </a:rPr>
              <a:t>?</a:t>
            </a:r>
            <a:endParaRPr sz="6400">
              <a:solidFill>
                <a:srgbClr val="AAAAAA"/>
              </a:solidFill>
              <a:latin typeface="Average"/>
              <a:ea typeface="Average"/>
              <a:cs typeface="Average"/>
              <a:sym typeface="Average"/>
            </a:endParaRPr>
          </a:p>
        </p:txBody>
      </p:sp>
      <p:sp>
        <p:nvSpPr>
          <p:cNvPr descr="Translations" id="333" name="Google Shape;333;p63"/>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هل فكرتك غير عادية، أو فريدة من نوعها، أو مدروسة؟</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你的想法是否不同寻常、独一无二或富有创意？</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آیا ایده شما غیرمعمول، منحصر به فرد یا متفکرانه است؟</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Ist Ihre Idee ungewöhnlich, einzigartig oder durchdacht?</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क्या आपका विचार असामान्य, अनोखा या विचारशील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귀하의 아이디어는 특이하고, 독특하고, 사려 깊습니까?</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 fikra te neasayî, bêhempa, an jî bi hizir 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Да ли је ваша идеја необична, јединствена или промишљена?</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¿Tu idea es inusual, única o reflexiva?</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Ang iyong ideya ba ay hindi karaniwan, natatangi, o maalalahanin?</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Ваша ідея незвичайна, унікальна чи продумана?</a:t>
            </a:r>
            <a:endParaRPr sz="3100">
              <a:solidFill>
                <a:srgbClr val="CACAC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descr="Title" id="338" name="Google Shape;338;p64"/>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600">
                <a:solidFill>
                  <a:srgbClr val="FFFFFF"/>
                </a:solidFill>
                <a:latin typeface="Oswald"/>
                <a:ea typeface="Oswald"/>
                <a:cs typeface="Oswald"/>
                <a:sym typeface="Oswald"/>
              </a:rPr>
              <a:t>Does your idea show your </a:t>
            </a:r>
            <a:r>
              <a:rPr lang="en" sz="6600">
                <a:solidFill>
                  <a:srgbClr val="00FF00"/>
                </a:solidFill>
                <a:latin typeface="Oswald"/>
                <a:ea typeface="Oswald"/>
                <a:cs typeface="Oswald"/>
                <a:sym typeface="Oswald"/>
              </a:rPr>
              <a:t>texture </a:t>
            </a:r>
            <a:r>
              <a:rPr lang="en" sz="6600">
                <a:solidFill>
                  <a:srgbClr val="FFFFFF"/>
                </a:solidFill>
                <a:latin typeface="Oswald"/>
                <a:ea typeface="Oswald"/>
                <a:cs typeface="Oswald"/>
                <a:sym typeface="Oswald"/>
              </a:rPr>
              <a:t>skills?</a:t>
            </a:r>
            <a:endParaRPr sz="6600">
              <a:solidFill>
                <a:srgbClr val="AAAAAA"/>
              </a:solidFill>
              <a:latin typeface="Average"/>
              <a:ea typeface="Average"/>
              <a:cs typeface="Average"/>
              <a:sym typeface="Average"/>
            </a:endParaRPr>
          </a:p>
        </p:txBody>
      </p:sp>
      <p:sp>
        <p:nvSpPr>
          <p:cNvPr descr="Translations" id="339" name="Google Shape;339;p6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هل فكرتك تظهر مهاراتك في الملمس؟</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你的设计作品是否展现了你的纹理处理技巧？</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آیا ایده شما مهارت بافت شما را نشان می‌دهد؟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Zeigt Ihre Idee Ihre Fähigkeiten im Bereich Texturierung?</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क्या आपका विचार आपकी बनावट कौशल को दर्शाता है?</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당신의 아이디어는 당신의 질감 기술을 보여줍니까?</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Ma fikra te jêhatîyên te yên teksturkirinê nîşan dide?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Да ли ваша идеја показује ваше вештине текстурирања?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¿Tu idea demuestra tus habilidades con las texturas?</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Ang iyong ideya ba ay nagpapakita ng iyong mga kakayahan sa texture?</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Чи ваша ідея демонструє ваші навички текстурування?</a:t>
            </a:r>
            <a:endParaRPr sz="3200">
              <a:solidFill>
                <a:srgbClr val="CACAC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descr="Title" id="344" name="Google Shape;344;p65"/>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Does your idea show a wide range of your </a:t>
            </a:r>
            <a:r>
              <a:rPr lang="en" sz="4900">
                <a:solidFill>
                  <a:srgbClr val="00FF00"/>
                </a:solidFill>
                <a:latin typeface="Oswald"/>
                <a:ea typeface="Oswald"/>
                <a:cs typeface="Oswald"/>
                <a:sym typeface="Oswald"/>
              </a:rPr>
              <a:t>brush skills</a:t>
            </a:r>
            <a:r>
              <a:rPr lang="en" sz="4900">
                <a:solidFill>
                  <a:srgbClr val="FFFFFF"/>
                </a:solidFill>
                <a:latin typeface="Oswald"/>
                <a:ea typeface="Oswald"/>
                <a:cs typeface="Oswald"/>
                <a:sym typeface="Oswald"/>
              </a:rPr>
              <a:t> and complex </a:t>
            </a:r>
            <a:r>
              <a:rPr lang="en" sz="4900">
                <a:solidFill>
                  <a:srgbClr val="00FF00"/>
                </a:solidFill>
                <a:latin typeface="Oswald"/>
                <a:ea typeface="Oswald"/>
                <a:cs typeface="Oswald"/>
                <a:sym typeface="Oswald"/>
              </a:rPr>
              <a:t>colour mixing</a:t>
            </a:r>
            <a:r>
              <a:rPr lang="en" sz="4900">
                <a:solidFill>
                  <a:srgbClr val="FFFFFF"/>
                </a:solidFill>
                <a:latin typeface="Oswald"/>
                <a:ea typeface="Oswald"/>
                <a:cs typeface="Oswald"/>
                <a:sym typeface="Oswald"/>
              </a:rPr>
              <a:t>?</a:t>
            </a:r>
            <a:endParaRPr sz="1600">
              <a:solidFill>
                <a:srgbClr val="AAAAAA"/>
              </a:solidFill>
              <a:latin typeface="Average"/>
              <a:ea typeface="Average"/>
              <a:cs typeface="Average"/>
              <a:sym typeface="Average"/>
            </a:endParaRPr>
          </a:p>
        </p:txBody>
      </p:sp>
      <p:sp>
        <p:nvSpPr>
          <p:cNvPr descr="Translations" id="345" name="Google Shape;345;p6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هل تعكس فكرتك مدى واسع من مهاراتك في استخدام الفرشاة ومزج الألوان المعقدة؟</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你的想法是否展现了你丰富的绘画技巧和复杂的色彩混合能力？</a:t>
            </a:r>
            <a:endParaRPr>
              <a:solidFill>
                <a:srgbClr val="AAAAAA"/>
              </a:solidFill>
              <a:latin typeface="Average"/>
              <a:ea typeface="Average"/>
              <a:cs typeface="Average"/>
              <a:sym typeface="Average"/>
            </a:endParaRPr>
          </a:p>
          <a:p>
            <a:pPr indent="0" lvl="0" marL="0" rtl="1" algn="r">
              <a:spcBef>
                <a:spcPts val="1000"/>
              </a:spcBef>
              <a:spcAft>
                <a:spcPts val="0"/>
              </a:spcAft>
              <a:buNone/>
            </a:pPr>
            <a:r>
              <a:rPr lang="en">
                <a:solidFill>
                  <a:srgbClr val="AAAAAA"/>
                </a:solidFill>
                <a:latin typeface="Average"/>
                <a:ea typeface="Average"/>
                <a:cs typeface="Average"/>
                <a:sym typeface="Average"/>
              </a:rPr>
              <a:t>آیا ایده شما طیف گسترده‌ای از مهارت‌های قلم‌مو و ترکیب رنگ‌های پیچیده شما را نشان می‌دهد؟</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Zeigt Ihre Idee ein breites Spektrum Ihrer Pinselfertigkeiten und Ihres Könnens im komplexen Mischen von Farben?</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क्या आपका विचार आपके ब्रश कौशल और जटिल रंग मिश्रण की विस्तृत श्रृंखला को दर्शाता है?</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귀하의 아이디어는 다양한 붓놀림과 복잡한 색상 혼합을 보여줍니까?</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Ma fikra te cûrbecûr jêhatîyên te yên firçeyê û tevlihevkirina rengan a tevlihev nîşan dide?</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Да ли ваша идеја показује широк спектар ваших вештина коришћења четкице и сложено мешање боја?</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¿Tu idea demuestra una amplia gama de tus habilidades con el pincel y una mezcla de colores compleja?</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Nagpapakita ba ang iyong ideya ng malawak na hanay ng iyong mga kasanayan sa pagsisipilyo at kumplikadong paghahalo ng kulay?</a:t>
            </a:r>
            <a:endParaRPr>
              <a:solidFill>
                <a:srgbClr val="AAAAAA"/>
              </a:solidFill>
              <a:latin typeface="Average"/>
              <a:ea typeface="Average"/>
              <a:cs typeface="Average"/>
              <a:sym typeface="Average"/>
            </a:endParaRPr>
          </a:p>
          <a:p>
            <a:pPr indent="0" lvl="0" marL="0" rtl="0" algn="l">
              <a:spcBef>
                <a:spcPts val="1000"/>
              </a:spcBef>
              <a:spcAft>
                <a:spcPts val="1000"/>
              </a:spcAft>
              <a:buNone/>
            </a:pPr>
            <a:r>
              <a:rPr lang="en">
                <a:solidFill>
                  <a:srgbClr val="AAAAAA"/>
                </a:solidFill>
                <a:latin typeface="Average"/>
                <a:ea typeface="Average"/>
                <a:cs typeface="Average"/>
                <a:sym typeface="Average"/>
              </a:rPr>
              <a:t>Чи демонструє ваша ідея широкий спектр ваших навичок роботи з пензлем та складне змішування кольорів?</a:t>
            </a:r>
            <a:endParaRPr sz="2300">
              <a:solidFill>
                <a:srgbClr val="CACACA"/>
              </a:solidFill>
              <a:latin typeface="Average"/>
              <a:ea typeface="Average"/>
              <a:cs typeface="Average"/>
              <a:sym typeface="Averag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descr="Title" id="350" name="Google Shape;350;p6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Does your idea have a </a:t>
            </a:r>
            <a:r>
              <a:rPr lang="en" sz="5000">
                <a:solidFill>
                  <a:srgbClr val="00FF00"/>
                </a:solidFill>
                <a:latin typeface="Oswald"/>
                <a:ea typeface="Oswald"/>
                <a:cs typeface="Oswald"/>
                <a:sym typeface="Oswald"/>
              </a:rPr>
              <a:t>non-central composition</a:t>
            </a:r>
            <a:r>
              <a:rPr lang="en" sz="5000">
                <a:solidFill>
                  <a:srgbClr val="FFFFFF"/>
                </a:solidFill>
                <a:latin typeface="Oswald"/>
                <a:ea typeface="Oswald"/>
                <a:cs typeface="Oswald"/>
                <a:sym typeface="Oswald"/>
              </a:rPr>
              <a:t> and a clear </a:t>
            </a:r>
            <a:r>
              <a:rPr lang="en" sz="5000">
                <a:solidFill>
                  <a:srgbClr val="00FF00"/>
                </a:solidFill>
                <a:latin typeface="Oswald"/>
                <a:ea typeface="Oswald"/>
                <a:cs typeface="Oswald"/>
                <a:sym typeface="Oswald"/>
              </a:rPr>
              <a:t>colour scheme</a:t>
            </a:r>
            <a:r>
              <a:rPr lang="en" sz="5000">
                <a:solidFill>
                  <a:srgbClr val="FFFFFF"/>
                </a:solidFill>
                <a:latin typeface="Oswald"/>
                <a:ea typeface="Oswald"/>
                <a:cs typeface="Oswald"/>
                <a:sym typeface="Oswald"/>
              </a:rPr>
              <a:t>?</a:t>
            </a:r>
            <a:endParaRPr sz="5000">
              <a:solidFill>
                <a:srgbClr val="AAAAAA"/>
              </a:solidFill>
              <a:latin typeface="Average"/>
              <a:ea typeface="Average"/>
              <a:cs typeface="Average"/>
              <a:sym typeface="Average"/>
            </a:endParaRPr>
          </a:p>
        </p:txBody>
      </p:sp>
      <p:sp>
        <p:nvSpPr>
          <p:cNvPr descr="Translations" id="351" name="Google Shape;351;p6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هل فكرتك تحتوي على تركيبة غير مركزية ومخطط ألوان واضح؟</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你的设计理念是否具有非中心构图和清晰的配色方案？</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آیا ایده شما یک ترکیب‌بندی غیرمتمرکز و یک طرح رنگی واضح دارد؟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Besitzt Ihre Idee eine nicht-zentrale Komposition und ein klares Farbschema?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क्या आपके विचार में गैर-केन्द्रीय संरचना और स्पष्ट रंग योजना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귀하의 아이디어에는 중심이 없는 구성과 명확한 색상 구성이 있습니까?</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 fikra te xwedî kompozîsyoneke ne-navendî û şêmayeke rengîn a zelal 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 ли ваша идеја има композицију која није централна и јасну шему боја?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¿Tu idea tiene una composición descentrada y una paleta de colores definida?</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Ang iyong ideya ba ay may hindi sentral na komposisyon at isang malinaw na scheme ng kulay?</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Чи має ваша ідея нецентральну композицію та чітку кольорову гаму?</a:t>
            </a:r>
            <a:endParaRPr sz="2500">
              <a:solidFill>
                <a:srgbClr val="CACACA"/>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40"/>
          <p:cNvPicPr preferRelativeResize="0"/>
          <p:nvPr/>
        </p:nvPicPr>
        <p:blipFill>
          <a:blip r:embed="rId3">
            <a:alphaModFix/>
          </a:blip>
          <a:stretch>
            <a:fillRect/>
          </a:stretch>
        </p:blipFill>
        <p:spPr>
          <a:xfrm>
            <a:off x="406400" y="0"/>
            <a:ext cx="8331200" cy="6350000"/>
          </a:xfrm>
          <a:prstGeom prst="rect">
            <a:avLst/>
          </a:prstGeom>
          <a:noFill/>
          <a:ln>
            <a:noFill/>
          </a:ln>
        </p:spPr>
      </p:pic>
      <p:sp>
        <p:nvSpPr>
          <p:cNvPr id="181" name="Google Shape;181;p4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Jaiyla Slaunwhite</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68"/>
          <p:cNvSpPr txBox="1"/>
          <p:nvPr/>
        </p:nvSpPr>
        <p:spPr>
          <a:xfrm>
            <a:off x="452775" y="356175"/>
            <a:ext cx="8246400" cy="618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chemeClr val="dk1"/>
                </a:solidFill>
                <a:latin typeface="Oswald"/>
                <a:ea typeface="Oswald"/>
                <a:cs typeface="Oswald"/>
                <a:sym typeface="Oswald"/>
              </a:rPr>
              <a:t>Idea development evaluation</a:t>
            </a:r>
            <a:endParaRPr sz="3000">
              <a:solidFill>
                <a:schemeClr val="dk1"/>
              </a:solidFill>
              <a:latin typeface="Oswald"/>
              <a:ea typeface="Oswald"/>
              <a:cs typeface="Oswald"/>
              <a:sym typeface="Oswald"/>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FFFFFF"/>
                </a:solidFill>
                <a:latin typeface="Open Sans"/>
                <a:ea typeface="Open Sans"/>
                <a:cs typeface="Open Sans"/>
                <a:sym typeface="Open Sans"/>
              </a:rPr>
              <a:t>1	</a:t>
            </a:r>
            <a:r>
              <a:rPr b="1" lang="en" sz="1200">
                <a:solidFill>
                  <a:srgbClr val="FFFFFF"/>
                </a:solidFill>
                <a:latin typeface="Open Sans"/>
                <a:ea typeface="Open Sans"/>
                <a:cs typeface="Open Sans"/>
                <a:sym typeface="Open Sans"/>
              </a:rPr>
              <a:t>Generate ideas</a:t>
            </a:r>
            <a:r>
              <a:rPr b="1"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maximum of 50%</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words</a:t>
            </a:r>
            <a:r>
              <a:rPr i="1" lang="en" sz="1200">
                <a:solidFill>
                  <a:srgbClr val="B7B7B7"/>
                </a:solidFill>
                <a:latin typeface="Open Sans"/>
                <a:ea typeface="Open Sans"/>
                <a:cs typeface="Open Sans"/>
                <a:sym typeface="Open Sans"/>
              </a:rPr>
              <a:t> </a:t>
            </a:r>
            <a:r>
              <a:rPr lang="en" sz="1200">
                <a:solidFill>
                  <a:srgbClr val="B7B7B7"/>
                </a:solidFill>
                <a:latin typeface="Open Sans"/>
                <a:ea typeface="Open Sans"/>
                <a:cs typeface="Open Sans"/>
                <a:sym typeface="Open Sans"/>
              </a:rPr>
              <a:t>→ _____ ÷ 5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simple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1%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better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2% 	= _____%</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2 	Select the best and join together ideas</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Circle </a:t>
            </a:r>
            <a:r>
              <a:rPr i="1" lang="en" sz="1200">
                <a:solidFill>
                  <a:srgbClr val="B7B7B7"/>
                </a:solidFill>
                <a:latin typeface="Open Sans"/>
                <a:ea typeface="Open Sans"/>
                <a:cs typeface="Open Sans"/>
                <a:sym typeface="Open Sans"/>
              </a:rPr>
              <a:t>the </a:t>
            </a:r>
            <a:r>
              <a:rPr b="1" i="1" lang="en" sz="1200">
                <a:solidFill>
                  <a:srgbClr val="B7B7B7"/>
                </a:solidFill>
                <a:latin typeface="Open Sans"/>
                <a:ea typeface="Open Sans"/>
                <a:cs typeface="Open Sans"/>
                <a:sym typeface="Open Sans"/>
              </a:rPr>
              <a:t>best </a:t>
            </a:r>
            <a:r>
              <a:rPr i="1" lang="en" sz="1200">
                <a:solidFill>
                  <a:srgbClr val="B7B7B7"/>
                </a:solidFill>
                <a:latin typeface="Open Sans"/>
                <a:ea typeface="Open Sans"/>
                <a:cs typeface="Open Sans"/>
                <a:sym typeface="Open Sans"/>
              </a:rPr>
              <a:t>ideas</a:t>
            </a:r>
            <a:r>
              <a:rPr lang="en" sz="1200">
                <a:solidFill>
                  <a:srgbClr val="B7B7B7"/>
                </a:solidFill>
                <a:latin typeface="Open Sans"/>
                <a:ea typeface="Open Sans"/>
                <a:cs typeface="Open Sans"/>
                <a:sym typeface="Open Sans"/>
              </a:rPr>
              <a:t>		    	circled=  ▢ 5%		</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Link </a:t>
            </a:r>
            <a:r>
              <a:rPr i="1" lang="en" sz="1200">
                <a:solidFill>
                  <a:srgbClr val="B7B7B7"/>
                </a:solidFill>
                <a:latin typeface="Open Sans"/>
                <a:ea typeface="Open Sans"/>
                <a:cs typeface="Open Sans"/>
                <a:sym typeface="Open Sans"/>
              </a:rPr>
              <a:t>into </a:t>
            </a:r>
            <a:r>
              <a:rPr b="1" i="1" lang="en" sz="1200">
                <a:solidFill>
                  <a:srgbClr val="B7B7B7"/>
                </a:solidFill>
                <a:latin typeface="Open Sans"/>
                <a:ea typeface="Open Sans"/>
                <a:cs typeface="Open Sans"/>
                <a:sym typeface="Open Sans"/>
              </a:rPr>
              <a:t>groups </a:t>
            </a:r>
            <a:r>
              <a:rPr i="1" lang="en" sz="1200">
                <a:solidFill>
                  <a:srgbClr val="B7B7B7"/>
                </a:solidFill>
                <a:latin typeface="Open Sans"/>
                <a:ea typeface="Open Sans"/>
                <a:cs typeface="Open Sans"/>
                <a:sym typeface="Open Sans"/>
              </a:rPr>
              <a:t>of ideas</a:t>
            </a:r>
            <a:r>
              <a:rPr lang="en" sz="1200">
                <a:solidFill>
                  <a:srgbClr val="B7B7B7"/>
                </a:solidFill>
                <a:latin typeface="Open Sans"/>
                <a:ea typeface="Open Sans"/>
                <a:cs typeface="Open Sans"/>
                <a:sym typeface="Open Sans"/>
              </a:rPr>
              <a:t>			linked	=  ▢ 5%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3	Print reference images 	</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lang="en" sz="1200">
                <a:solidFill>
                  <a:srgbClr val="B7B7B7"/>
                </a:solidFill>
                <a:latin typeface="Open Sans"/>
                <a:ea typeface="Open Sans"/>
                <a:cs typeface="Open Sans"/>
                <a:sym typeface="Open Sans"/>
              </a:rPr>
              <a:t>_____ </a:t>
            </a:r>
            <a:r>
              <a:rPr i="1" lang="en" sz="1200">
                <a:solidFill>
                  <a:srgbClr val="B7B7B7"/>
                </a:solidFill>
                <a:latin typeface="Open Sans"/>
                <a:ea typeface="Open Sans"/>
                <a:cs typeface="Open Sans"/>
                <a:sym typeface="Open Sans"/>
              </a:rPr>
              <a:t>images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maximum of 8 images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4	Thumbnail compositions</a:t>
            </a:r>
            <a:r>
              <a:rPr b="1" lang="en" sz="1200">
                <a:solidFill>
                  <a:srgbClr val="B7B7B7"/>
                </a:solidFill>
                <a:latin typeface="Open Sans"/>
                <a:ea typeface="Open Sans"/>
                <a:cs typeface="Open Sans"/>
                <a:sym typeface="Open Sans"/>
              </a:rPr>
              <a:t>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thumbnails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 of 10 thumbnails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5	Rough copy</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drawing </a:t>
            </a:r>
            <a:r>
              <a:rPr lang="en" sz="1200">
                <a:solidFill>
                  <a:srgbClr val="B7B7B7"/>
                </a:solidFill>
                <a:latin typeface="Open Sans"/>
                <a:ea typeface="Open Sans"/>
                <a:cs typeface="Open Sans"/>
                <a:sym typeface="Open Sans"/>
              </a:rPr>
              <a:t>x 25%				= _____%		</a:t>
            </a:r>
            <a:r>
              <a:rPr i="1" lang="en" sz="1200">
                <a:solidFill>
                  <a:srgbClr val="B7B7B7"/>
                </a:solidFill>
                <a:latin typeface="Open Sans"/>
                <a:ea typeface="Open Sans"/>
                <a:cs typeface="Open Sans"/>
                <a:sym typeface="Open Sans"/>
              </a:rPr>
              <a:t>great quality or better</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b="1" lang="en" sz="1800">
                <a:solidFill>
                  <a:srgbClr val="FFFFFF"/>
                </a:solidFill>
                <a:latin typeface="Open Sans"/>
                <a:ea typeface="Open Sans"/>
                <a:cs typeface="Open Sans"/>
                <a:sym typeface="Open Sans"/>
              </a:rPr>
              <a:t>Total	=  _____%</a:t>
            </a:r>
            <a:endParaRPr b="1" sz="1200">
              <a:solidFill>
                <a:srgbClr val="FFFFFF"/>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NOTE: </a:t>
            </a:r>
            <a:r>
              <a:rPr lang="en" sz="1200">
                <a:solidFill>
                  <a:srgbClr val="B7B7B7"/>
                </a:solidFill>
                <a:latin typeface="Open Sans"/>
                <a:ea typeface="Open Sans"/>
                <a:cs typeface="Open Sans"/>
                <a:sym typeface="Open Sans"/>
              </a:rPr>
              <a:t>If you simply copy a picture from the internet, your mark drops to </a:t>
            </a:r>
            <a:r>
              <a:rPr b="1" lang="en" sz="1200">
                <a:solidFill>
                  <a:srgbClr val="FFFFFF"/>
                </a:solidFill>
                <a:latin typeface="Open Sans"/>
                <a:ea typeface="Open Sans"/>
                <a:cs typeface="Open Sans"/>
                <a:sym typeface="Open Sans"/>
              </a:rPr>
              <a:t>25%</a:t>
            </a:r>
            <a:r>
              <a:rPr lang="en" sz="1200">
                <a:solidFill>
                  <a:srgbClr val="B7B7B7"/>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descr="Title" id="369" name="Google Shape;369;p70"/>
          <p:cNvSpPr txBox="1"/>
          <p:nvPr/>
        </p:nvSpPr>
        <p:spPr>
          <a:xfrm>
            <a:off x="0" y="0"/>
            <a:ext cx="9144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Andrew O'Neil Santiago developing his painting idea</a:t>
            </a:r>
            <a:endParaRPr sz="1500">
              <a:solidFill>
                <a:srgbClr val="AAAAAA"/>
              </a:solidFill>
              <a:latin typeface="Average"/>
              <a:ea typeface="Average"/>
              <a:cs typeface="Average"/>
              <a:sym typeface="Average"/>
            </a:endParaRPr>
          </a:p>
        </p:txBody>
      </p:sp>
      <p:sp>
        <p:nvSpPr>
          <p:cNvPr descr="Translations" id="370" name="Google Shape;370;p70"/>
          <p:cNvSpPr txBox="1"/>
          <p:nvPr/>
        </p:nvSpPr>
        <p:spPr>
          <a:xfrm>
            <a:off x="0" y="1828800"/>
            <a:ext cx="9144000" cy="502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700">
                <a:solidFill>
                  <a:srgbClr val="AAAAAA"/>
                </a:solidFill>
                <a:latin typeface="Average"/>
                <a:ea typeface="Average"/>
                <a:cs typeface="Average"/>
                <a:sym typeface="Average"/>
              </a:rPr>
              <a:t>أندرو أونيل سانتياغو يطور فكرة الرسم الخاصة به</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安德鲁·奥尼尔·圣地亚哥正在发展他的绘画理念</a:t>
            </a:r>
            <a:endParaRPr sz="1700">
              <a:solidFill>
                <a:srgbClr val="AAAAAA"/>
              </a:solidFill>
              <a:latin typeface="Average"/>
              <a:ea typeface="Average"/>
              <a:cs typeface="Average"/>
              <a:sym typeface="Average"/>
            </a:endParaRPr>
          </a:p>
          <a:p>
            <a:pPr indent="0" lvl="0" marL="0" rtl="1" algn="ctr">
              <a:spcBef>
                <a:spcPts val="1000"/>
              </a:spcBef>
              <a:spcAft>
                <a:spcPts val="0"/>
              </a:spcAft>
              <a:buNone/>
            </a:pPr>
            <a:r>
              <a:rPr lang="en" sz="1700">
                <a:solidFill>
                  <a:srgbClr val="AAAAAA"/>
                </a:solidFill>
                <a:latin typeface="Average"/>
                <a:ea typeface="Average"/>
                <a:cs typeface="Average"/>
                <a:sym typeface="Average"/>
              </a:rPr>
              <a:t>اندرو اونیل سانتیاگو در حال توسعه ایده نقاشی خود</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Andrew O'Neil Santiago entwickelt seine Malereiidee</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एंड्रयू ओ'नील सैंटियागो अपनी पेंटिंग के विचार को विकसित करते हुए</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Andrew O'Neil Santiago가 자신의 그림 아이디어를 개발하고 있습니다.</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Andrew O'Neil Santiago fikra xwe ya wênesaziyê pêş dixe</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Ендру О'Нил Сантијаго развија своју идеју за сликање</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Andrew O'Neil Santiago desarrollando su idea de pintura</a:t>
            </a:r>
            <a:endParaRPr sz="1700">
              <a:solidFill>
                <a:srgbClr val="AAAAAA"/>
              </a:solidFill>
              <a:latin typeface="Average"/>
              <a:ea typeface="Average"/>
              <a:cs typeface="Average"/>
              <a:sym typeface="Average"/>
            </a:endParaRPr>
          </a:p>
          <a:p>
            <a:pPr indent="0" lvl="0" marL="0" rtl="0" algn="ctr">
              <a:spcBef>
                <a:spcPts val="1000"/>
              </a:spcBef>
              <a:spcAft>
                <a:spcPts val="0"/>
              </a:spcAft>
              <a:buNone/>
            </a:pPr>
            <a:r>
              <a:rPr lang="en" sz="1700">
                <a:solidFill>
                  <a:srgbClr val="AAAAAA"/>
                </a:solidFill>
                <a:latin typeface="Average"/>
                <a:ea typeface="Average"/>
                <a:cs typeface="Average"/>
                <a:sym typeface="Average"/>
              </a:rPr>
              <a:t>Si Andrew O'Neil Santiago ay bumuo ng kanyang ideya sa pagpipinta</a:t>
            </a:r>
            <a:endParaRPr sz="1700">
              <a:solidFill>
                <a:srgbClr val="AAAAAA"/>
              </a:solidFill>
              <a:latin typeface="Average"/>
              <a:ea typeface="Average"/>
              <a:cs typeface="Average"/>
              <a:sym typeface="Average"/>
            </a:endParaRPr>
          </a:p>
          <a:p>
            <a:pPr indent="0" lvl="0" marL="0" rtl="0" algn="ctr">
              <a:spcBef>
                <a:spcPts val="1000"/>
              </a:spcBef>
              <a:spcAft>
                <a:spcPts val="1000"/>
              </a:spcAft>
              <a:buNone/>
            </a:pPr>
            <a:r>
              <a:rPr lang="en" sz="1700">
                <a:solidFill>
                  <a:srgbClr val="AAAAAA"/>
                </a:solidFill>
                <a:latin typeface="Average"/>
                <a:ea typeface="Average"/>
                <a:cs typeface="Average"/>
                <a:sym typeface="Average"/>
              </a:rPr>
              <a:t>Ендрю О'Ніл Сантьяго розвиває свою ідею картини</a:t>
            </a:r>
            <a:endParaRPr sz="3300">
              <a:solidFill>
                <a:srgbClr val="CACACA"/>
              </a:solidFill>
              <a:latin typeface="Average"/>
              <a:ea typeface="Average"/>
              <a:cs typeface="Average"/>
              <a:sym typeface="Averag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id="375" name="Google Shape;375;p71"/>
          <p:cNvPicPr preferRelativeResize="0"/>
          <p:nvPr/>
        </p:nvPicPr>
        <p:blipFill>
          <a:blip r:embed="rId3">
            <a:alphaModFix/>
          </a:blip>
          <a:stretch>
            <a:fillRect/>
          </a:stretch>
        </p:blipFill>
        <p:spPr>
          <a:xfrm>
            <a:off x="-23" y="3345955"/>
            <a:ext cx="2023676" cy="3127910"/>
          </a:xfrm>
          <a:prstGeom prst="rect">
            <a:avLst/>
          </a:prstGeom>
          <a:noFill/>
          <a:ln>
            <a:noFill/>
          </a:ln>
        </p:spPr>
      </p:pic>
      <p:sp>
        <p:nvSpPr>
          <p:cNvPr id="376" name="Google Shape;376;p71"/>
          <p:cNvSpPr txBox="1"/>
          <p:nvPr/>
        </p:nvSpPr>
        <p:spPr>
          <a:xfrm>
            <a:off x="0" y="0"/>
            <a:ext cx="2085000" cy="27084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Andrew O’Neil Santiago</a:t>
            </a:r>
            <a:endParaRPr b="1" sz="1500">
              <a:latin typeface="Open Sans"/>
              <a:ea typeface="Open Sans"/>
              <a:cs typeface="Open Sans"/>
              <a:sym typeface="Open Sans"/>
            </a:endParaRPr>
          </a:p>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0"/>
              </a:spcAft>
              <a:buNone/>
            </a:pPr>
            <a:r>
              <a:rPr lang="en" sz="1100">
                <a:latin typeface="Open Sans SemiBold"/>
                <a:ea typeface="Open Sans SemiBold"/>
                <a:cs typeface="Open Sans SemiBold"/>
                <a:sym typeface="Open Sans SemiBold"/>
              </a:rPr>
              <a:t>8</a:t>
            </a:r>
            <a:r>
              <a:rPr lang="en" sz="1100">
                <a:latin typeface="Open Sans Light"/>
                <a:ea typeface="Open Sans Light"/>
                <a:cs typeface="Open Sans Light"/>
                <a:sym typeface="Open Sans Light"/>
              </a:rPr>
              <a:t> photos for developing your painting idea</a:t>
            </a:r>
            <a:endParaRPr sz="1100">
              <a:latin typeface="Open Sans Light"/>
              <a:ea typeface="Open Sans Light"/>
              <a:cs typeface="Open Sans Light"/>
              <a:sym typeface="Open Sans Light"/>
            </a:endParaRPr>
          </a:p>
          <a:p>
            <a:pPr indent="0" lvl="0" marL="0" rtl="0" algn="ctr">
              <a:spcBef>
                <a:spcPts val="0"/>
              </a:spcBef>
              <a:spcAft>
                <a:spcPts val="0"/>
              </a:spcAft>
              <a:buNone/>
            </a:pPr>
            <a:r>
              <a:t/>
            </a:r>
            <a:endParaRPr sz="1100">
              <a:solidFill>
                <a:srgbClr val="999999"/>
              </a:solidFill>
              <a:latin typeface="Open Sans"/>
              <a:ea typeface="Open Sans"/>
              <a:cs typeface="Open Sans"/>
              <a:sym typeface="Open Sans"/>
            </a:endParaRPr>
          </a:p>
          <a:p>
            <a:pPr indent="0" lvl="0" marL="0" rtl="0" algn="ctr">
              <a:spcBef>
                <a:spcPts val="0"/>
              </a:spcBef>
              <a:spcAft>
                <a:spcPts val="0"/>
              </a:spcAft>
              <a:buNone/>
            </a:pPr>
            <a:r>
              <a:rPr i="1" lang="en" sz="1100">
                <a:solidFill>
                  <a:srgbClr val="FFD966"/>
                </a:solidFill>
                <a:latin typeface="Open Sans"/>
                <a:ea typeface="Open Sans"/>
                <a:cs typeface="Open Sans"/>
                <a:sym typeface="Open Sans"/>
              </a:rPr>
              <a:t>page</a:t>
            </a:r>
            <a:r>
              <a:rPr i="1" lang="en" sz="1100">
                <a:solidFill>
                  <a:srgbClr val="999999"/>
                </a:solidFill>
                <a:latin typeface="Open Sans"/>
                <a:ea typeface="Open Sans"/>
                <a:cs typeface="Open Sans"/>
                <a:sym typeface="Open Sans"/>
              </a:rPr>
              <a:t> </a:t>
            </a:r>
            <a:r>
              <a:rPr i="1" lang="en" sz="1100">
                <a:solidFill>
                  <a:srgbClr val="76A5AF"/>
                </a:solidFill>
                <a:latin typeface="Open Sans"/>
                <a:ea typeface="Open Sans"/>
                <a:cs typeface="Open Sans"/>
                <a:sym typeface="Open Sans"/>
              </a:rPr>
              <a:t>1 will be printed in</a:t>
            </a:r>
            <a:r>
              <a:rPr i="1" lang="en" sz="1100">
                <a:solidFill>
                  <a:srgbClr val="999999"/>
                </a:solidFill>
                <a:latin typeface="Open Sans"/>
                <a:ea typeface="Open Sans"/>
                <a:cs typeface="Open Sans"/>
                <a:sym typeface="Open Sans"/>
              </a:rPr>
              <a:t> </a:t>
            </a:r>
            <a:r>
              <a:rPr i="1" lang="en" sz="1100">
                <a:solidFill>
                  <a:srgbClr val="C27BA0"/>
                </a:solidFill>
                <a:latin typeface="Open Sans"/>
                <a:ea typeface="Open Sans"/>
                <a:cs typeface="Open Sans"/>
                <a:sym typeface="Open Sans"/>
              </a:rPr>
              <a:t>colour</a:t>
            </a:r>
            <a:endParaRPr i="1" sz="1100">
              <a:solidFill>
                <a:srgbClr val="C27BA0"/>
              </a:solidFill>
              <a:latin typeface="Open Sans"/>
              <a:ea typeface="Open Sans"/>
              <a:cs typeface="Open Sans"/>
              <a:sym typeface="Open Sans"/>
            </a:endParaRPr>
          </a:p>
          <a:p>
            <a:pPr indent="0" lvl="0" marL="0" rtl="0" algn="ctr">
              <a:spcBef>
                <a:spcPts val="0"/>
              </a:spcBef>
              <a:spcAft>
                <a:spcPts val="0"/>
              </a:spcAft>
              <a:buNone/>
            </a:pPr>
            <a:r>
              <a:t/>
            </a:r>
            <a:endParaRPr i="1" sz="11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endParaRPr sz="1100">
              <a:solidFill>
                <a:schemeClr val="lt1"/>
              </a:solidFill>
              <a:highlight>
                <a:schemeClr val="dk1"/>
              </a:highlight>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b="1" lang="en" sz="1400">
                <a:solidFill>
                  <a:schemeClr val="dk1"/>
                </a:solidFill>
                <a:latin typeface="Open Sans"/>
                <a:ea typeface="Open Sans"/>
                <a:cs typeface="Open Sans"/>
                <a:sym typeface="Open Sans"/>
              </a:rPr>
              <a:t>Choose 2-4 colours.</a:t>
            </a:r>
            <a:endParaRPr b="1" sz="1400">
              <a:solidFill>
                <a:schemeClr val="dk1"/>
              </a:solidFill>
              <a:latin typeface="Open Sans"/>
              <a:ea typeface="Open Sans"/>
              <a:cs typeface="Open Sans"/>
              <a:sym typeface="Open Sans"/>
            </a:endParaRPr>
          </a:p>
          <a:p>
            <a:pPr indent="0" lvl="0" marL="0" rtl="0" algn="ctr">
              <a:spcBef>
                <a:spcPts val="900"/>
              </a:spcBef>
              <a:spcAft>
                <a:spcPts val="900"/>
              </a:spcAft>
              <a:buClr>
                <a:schemeClr val="dk1"/>
              </a:buClr>
              <a:buSzPts val="1000"/>
              <a:buFont typeface="Arial"/>
              <a:buNone/>
            </a:pPr>
            <a:r>
              <a:rPr b="1" lang="en" sz="1400">
                <a:solidFill>
                  <a:schemeClr val="dk1"/>
                </a:solidFill>
                <a:latin typeface="Open Sans"/>
                <a:ea typeface="Open Sans"/>
                <a:cs typeface="Open Sans"/>
                <a:sym typeface="Open Sans"/>
              </a:rPr>
              <a:t>Then draw your colour scheme on the colour wheel:</a:t>
            </a:r>
            <a:endParaRPr i="1" sz="1400">
              <a:solidFill>
                <a:srgbClr val="C27BA0"/>
              </a:solidFill>
              <a:latin typeface="Open Sans"/>
              <a:ea typeface="Open Sans"/>
              <a:cs typeface="Open Sans"/>
              <a:sym typeface="Open Sans"/>
            </a:endParaRPr>
          </a:p>
        </p:txBody>
      </p:sp>
      <p:sp>
        <p:nvSpPr>
          <p:cNvPr id="377" name="Google Shape;377;p71"/>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378" name="Google Shape;378;p71"/>
          <p:cNvPicPr preferRelativeResize="0"/>
          <p:nvPr/>
        </p:nvPicPr>
        <p:blipFill>
          <a:blip r:embed="rId4">
            <a:alphaModFix/>
          </a:blip>
          <a:stretch>
            <a:fillRect/>
          </a:stretch>
        </p:blipFill>
        <p:spPr>
          <a:xfrm>
            <a:off x="2223545" y="134471"/>
            <a:ext cx="2683058" cy="1788706"/>
          </a:xfrm>
          <a:prstGeom prst="rect">
            <a:avLst/>
          </a:prstGeom>
          <a:noFill/>
          <a:ln>
            <a:noFill/>
          </a:ln>
        </p:spPr>
      </p:pic>
      <p:pic>
        <p:nvPicPr>
          <p:cNvPr id="379" name="Google Shape;379;p71"/>
          <p:cNvPicPr preferRelativeResize="0"/>
          <p:nvPr/>
        </p:nvPicPr>
        <p:blipFill>
          <a:blip r:embed="rId5">
            <a:alphaModFix/>
          </a:blip>
          <a:stretch>
            <a:fillRect/>
          </a:stretch>
        </p:blipFill>
        <p:spPr>
          <a:xfrm>
            <a:off x="5126454" y="134471"/>
            <a:ext cx="2521324" cy="1411941"/>
          </a:xfrm>
          <a:prstGeom prst="rect">
            <a:avLst/>
          </a:prstGeom>
          <a:noFill/>
          <a:ln>
            <a:noFill/>
          </a:ln>
        </p:spPr>
      </p:pic>
      <p:pic>
        <p:nvPicPr>
          <p:cNvPr id="380" name="Google Shape;380;p71"/>
          <p:cNvPicPr preferRelativeResize="0"/>
          <p:nvPr/>
        </p:nvPicPr>
        <p:blipFill>
          <a:blip r:embed="rId6">
            <a:alphaModFix/>
          </a:blip>
          <a:stretch>
            <a:fillRect/>
          </a:stretch>
        </p:blipFill>
        <p:spPr>
          <a:xfrm>
            <a:off x="4987909" y="1546412"/>
            <a:ext cx="3780397" cy="2515677"/>
          </a:xfrm>
          <a:prstGeom prst="rect">
            <a:avLst/>
          </a:prstGeom>
          <a:noFill/>
          <a:ln>
            <a:noFill/>
          </a:ln>
        </p:spPr>
      </p:pic>
      <p:pic>
        <p:nvPicPr>
          <p:cNvPr id="381" name="Google Shape;381;p71"/>
          <p:cNvPicPr preferRelativeResize="0"/>
          <p:nvPr/>
        </p:nvPicPr>
        <p:blipFill>
          <a:blip r:embed="rId7">
            <a:alphaModFix/>
          </a:blip>
          <a:stretch>
            <a:fillRect/>
          </a:stretch>
        </p:blipFill>
        <p:spPr>
          <a:xfrm>
            <a:off x="4572000" y="4707795"/>
            <a:ext cx="1612323" cy="1612322"/>
          </a:xfrm>
          <a:prstGeom prst="rect">
            <a:avLst/>
          </a:prstGeom>
          <a:noFill/>
          <a:ln>
            <a:noFill/>
          </a:ln>
        </p:spPr>
      </p:pic>
      <p:pic>
        <p:nvPicPr>
          <p:cNvPr id="382" name="Google Shape;382;p71"/>
          <p:cNvPicPr preferRelativeResize="0"/>
          <p:nvPr/>
        </p:nvPicPr>
        <p:blipFill rotWithShape="1">
          <a:blip r:embed="rId8">
            <a:alphaModFix/>
          </a:blip>
          <a:srcRect b="0" l="0" r="10587" t="0"/>
          <a:stretch/>
        </p:blipFill>
        <p:spPr>
          <a:xfrm>
            <a:off x="5739750" y="4437529"/>
            <a:ext cx="3306455" cy="2009912"/>
          </a:xfrm>
          <a:prstGeom prst="rect">
            <a:avLst/>
          </a:prstGeom>
          <a:noFill/>
          <a:ln>
            <a:noFill/>
          </a:ln>
        </p:spPr>
      </p:pic>
      <p:pic>
        <p:nvPicPr>
          <p:cNvPr id="383" name="Google Shape;383;p71"/>
          <p:cNvPicPr preferRelativeResize="0"/>
          <p:nvPr/>
        </p:nvPicPr>
        <p:blipFill rotWithShape="1">
          <a:blip r:embed="rId9">
            <a:alphaModFix/>
          </a:blip>
          <a:srcRect b="0" l="40997" r="25788" t="22529"/>
          <a:stretch/>
        </p:blipFill>
        <p:spPr>
          <a:xfrm flipH="1">
            <a:off x="2223545" y="2226640"/>
            <a:ext cx="2264614" cy="341779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72"/>
          <p:cNvPicPr preferRelativeResize="0"/>
          <p:nvPr/>
        </p:nvPicPr>
        <p:blipFill>
          <a:blip r:embed="rId3">
            <a:alphaModFix/>
          </a:blip>
          <a:stretch>
            <a:fillRect/>
          </a:stretch>
        </p:blipFill>
        <p:spPr>
          <a:xfrm>
            <a:off x="-23" y="3345955"/>
            <a:ext cx="2023676" cy="3127910"/>
          </a:xfrm>
          <a:prstGeom prst="rect">
            <a:avLst/>
          </a:prstGeom>
          <a:noFill/>
          <a:ln>
            <a:noFill/>
          </a:ln>
        </p:spPr>
      </p:pic>
      <p:sp>
        <p:nvSpPr>
          <p:cNvPr id="389" name="Google Shape;389;p72"/>
          <p:cNvSpPr txBox="1"/>
          <p:nvPr/>
        </p:nvSpPr>
        <p:spPr>
          <a:xfrm>
            <a:off x="0" y="0"/>
            <a:ext cx="2085000" cy="27084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Andrew O’Neil Santiago</a:t>
            </a:r>
            <a:endParaRPr b="1" sz="1500">
              <a:latin typeface="Open Sans"/>
              <a:ea typeface="Open Sans"/>
              <a:cs typeface="Open Sans"/>
              <a:sym typeface="Open Sans"/>
            </a:endParaRPr>
          </a:p>
          <a:p>
            <a:pPr indent="0" lvl="0" marL="0" rtl="0" algn="ctr">
              <a:spcBef>
                <a:spcPts val="0"/>
              </a:spcBef>
              <a:spcAft>
                <a:spcPts val="0"/>
              </a:spcAft>
              <a:buNone/>
            </a:pPr>
            <a:r>
              <a:t/>
            </a:r>
            <a:endParaRPr b="1" sz="1100">
              <a:latin typeface="Open Sans"/>
              <a:ea typeface="Open Sans"/>
              <a:cs typeface="Open Sans"/>
              <a:sym typeface="Open Sans"/>
            </a:endParaRPr>
          </a:p>
          <a:p>
            <a:pPr indent="0" lvl="0" marL="0" rtl="0" algn="ctr">
              <a:spcBef>
                <a:spcPts val="0"/>
              </a:spcBef>
              <a:spcAft>
                <a:spcPts val="0"/>
              </a:spcAft>
              <a:buNone/>
            </a:pPr>
            <a:r>
              <a:rPr lang="en" sz="1100">
                <a:latin typeface="Open Sans SemiBold"/>
                <a:ea typeface="Open Sans SemiBold"/>
                <a:cs typeface="Open Sans SemiBold"/>
                <a:sym typeface="Open Sans SemiBold"/>
              </a:rPr>
              <a:t>8</a:t>
            </a:r>
            <a:r>
              <a:rPr lang="en" sz="1100">
                <a:latin typeface="Open Sans Light"/>
                <a:ea typeface="Open Sans Light"/>
                <a:cs typeface="Open Sans Light"/>
                <a:sym typeface="Open Sans Light"/>
              </a:rPr>
              <a:t> photos for developing your painting idea</a:t>
            </a:r>
            <a:endParaRPr sz="1100">
              <a:latin typeface="Open Sans Light"/>
              <a:ea typeface="Open Sans Light"/>
              <a:cs typeface="Open Sans Light"/>
              <a:sym typeface="Open Sans Light"/>
            </a:endParaRPr>
          </a:p>
          <a:p>
            <a:pPr indent="0" lvl="0" marL="0" rtl="0" algn="ctr">
              <a:spcBef>
                <a:spcPts val="0"/>
              </a:spcBef>
              <a:spcAft>
                <a:spcPts val="0"/>
              </a:spcAft>
              <a:buNone/>
            </a:pPr>
            <a:r>
              <a:t/>
            </a:r>
            <a:endParaRPr sz="1100">
              <a:solidFill>
                <a:srgbClr val="999999"/>
              </a:solidFill>
              <a:latin typeface="Open Sans"/>
              <a:ea typeface="Open Sans"/>
              <a:cs typeface="Open Sans"/>
              <a:sym typeface="Open Sans"/>
            </a:endParaRPr>
          </a:p>
          <a:p>
            <a:pPr indent="0" lvl="0" marL="0" rtl="0" algn="ctr">
              <a:spcBef>
                <a:spcPts val="0"/>
              </a:spcBef>
              <a:spcAft>
                <a:spcPts val="0"/>
              </a:spcAft>
              <a:buNone/>
            </a:pPr>
            <a:r>
              <a:rPr i="1" lang="en" sz="1100">
                <a:solidFill>
                  <a:srgbClr val="FFD966"/>
                </a:solidFill>
                <a:latin typeface="Open Sans"/>
                <a:ea typeface="Open Sans"/>
                <a:cs typeface="Open Sans"/>
                <a:sym typeface="Open Sans"/>
              </a:rPr>
              <a:t>page</a:t>
            </a:r>
            <a:r>
              <a:rPr i="1" lang="en" sz="1100">
                <a:solidFill>
                  <a:srgbClr val="999999"/>
                </a:solidFill>
                <a:latin typeface="Open Sans"/>
                <a:ea typeface="Open Sans"/>
                <a:cs typeface="Open Sans"/>
                <a:sym typeface="Open Sans"/>
              </a:rPr>
              <a:t> </a:t>
            </a:r>
            <a:r>
              <a:rPr i="1" lang="en" sz="1100">
                <a:solidFill>
                  <a:srgbClr val="76A5AF"/>
                </a:solidFill>
                <a:latin typeface="Open Sans"/>
                <a:ea typeface="Open Sans"/>
                <a:cs typeface="Open Sans"/>
                <a:sym typeface="Open Sans"/>
              </a:rPr>
              <a:t>1 will be printed in</a:t>
            </a:r>
            <a:r>
              <a:rPr i="1" lang="en" sz="1100">
                <a:solidFill>
                  <a:srgbClr val="999999"/>
                </a:solidFill>
                <a:latin typeface="Open Sans"/>
                <a:ea typeface="Open Sans"/>
                <a:cs typeface="Open Sans"/>
                <a:sym typeface="Open Sans"/>
              </a:rPr>
              <a:t> </a:t>
            </a:r>
            <a:r>
              <a:rPr i="1" lang="en" sz="1100">
                <a:solidFill>
                  <a:srgbClr val="C27BA0"/>
                </a:solidFill>
                <a:latin typeface="Open Sans"/>
                <a:ea typeface="Open Sans"/>
                <a:cs typeface="Open Sans"/>
                <a:sym typeface="Open Sans"/>
              </a:rPr>
              <a:t>colour</a:t>
            </a:r>
            <a:endParaRPr i="1" sz="1100">
              <a:solidFill>
                <a:srgbClr val="C27BA0"/>
              </a:solidFill>
              <a:latin typeface="Open Sans"/>
              <a:ea typeface="Open Sans"/>
              <a:cs typeface="Open Sans"/>
              <a:sym typeface="Open Sans"/>
            </a:endParaRPr>
          </a:p>
          <a:p>
            <a:pPr indent="0" lvl="0" marL="0" rtl="0" algn="ctr">
              <a:spcBef>
                <a:spcPts val="0"/>
              </a:spcBef>
              <a:spcAft>
                <a:spcPts val="0"/>
              </a:spcAft>
              <a:buNone/>
            </a:pPr>
            <a:r>
              <a:t/>
            </a:r>
            <a:endParaRPr i="1" sz="11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endParaRPr sz="1100">
              <a:solidFill>
                <a:schemeClr val="lt1"/>
              </a:solidFill>
              <a:highlight>
                <a:schemeClr val="dk1"/>
              </a:highlight>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l">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None/>
            </a:pPr>
            <a:r>
              <a:t/>
            </a:r>
            <a:endParaRPr i="1" sz="14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b="1" lang="en" sz="1400">
                <a:solidFill>
                  <a:schemeClr val="dk1"/>
                </a:solidFill>
                <a:latin typeface="Open Sans"/>
                <a:ea typeface="Open Sans"/>
                <a:cs typeface="Open Sans"/>
                <a:sym typeface="Open Sans"/>
              </a:rPr>
              <a:t>Choose 2-4 colours.</a:t>
            </a:r>
            <a:endParaRPr b="1" sz="1400">
              <a:solidFill>
                <a:schemeClr val="dk1"/>
              </a:solidFill>
              <a:latin typeface="Open Sans"/>
              <a:ea typeface="Open Sans"/>
              <a:cs typeface="Open Sans"/>
              <a:sym typeface="Open Sans"/>
            </a:endParaRPr>
          </a:p>
          <a:p>
            <a:pPr indent="0" lvl="0" marL="0" rtl="0" algn="ctr">
              <a:spcBef>
                <a:spcPts val="900"/>
              </a:spcBef>
              <a:spcAft>
                <a:spcPts val="900"/>
              </a:spcAft>
              <a:buClr>
                <a:schemeClr val="dk1"/>
              </a:buClr>
              <a:buSzPts val="1000"/>
              <a:buFont typeface="Arial"/>
              <a:buNone/>
            </a:pPr>
            <a:r>
              <a:rPr b="1" lang="en" sz="1400">
                <a:solidFill>
                  <a:schemeClr val="dk1"/>
                </a:solidFill>
                <a:latin typeface="Open Sans"/>
                <a:ea typeface="Open Sans"/>
                <a:cs typeface="Open Sans"/>
                <a:sym typeface="Open Sans"/>
              </a:rPr>
              <a:t>Then draw your colour scheme on the colour wheel:</a:t>
            </a:r>
            <a:endParaRPr i="1" sz="1400">
              <a:solidFill>
                <a:srgbClr val="C27BA0"/>
              </a:solidFill>
              <a:latin typeface="Open Sans"/>
              <a:ea typeface="Open Sans"/>
              <a:cs typeface="Open Sans"/>
              <a:sym typeface="Open Sans"/>
            </a:endParaRPr>
          </a:p>
        </p:txBody>
      </p:sp>
      <p:sp>
        <p:nvSpPr>
          <p:cNvPr id="390" name="Google Shape;390;p72"/>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391" name="Google Shape;391;p72"/>
          <p:cNvPicPr preferRelativeResize="0"/>
          <p:nvPr/>
        </p:nvPicPr>
        <p:blipFill>
          <a:blip r:embed="rId4">
            <a:alphaModFix/>
          </a:blip>
          <a:stretch>
            <a:fillRect/>
          </a:stretch>
        </p:blipFill>
        <p:spPr>
          <a:xfrm>
            <a:off x="2223545" y="1328029"/>
            <a:ext cx="6582440" cy="439048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descr="Title" id="396" name="Google Shape;396;p73"/>
          <p:cNvSpPr txBox="1"/>
          <p:nvPr/>
        </p:nvSpPr>
        <p:spPr>
          <a:xfrm>
            <a:off x="4574775" y="0"/>
            <a:ext cx="45693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Andrew O'Neil Santiago testing out compositions</a:t>
            </a:r>
            <a:endParaRPr sz="1500">
              <a:solidFill>
                <a:srgbClr val="AAAAAA"/>
              </a:solidFill>
              <a:latin typeface="Average"/>
              <a:ea typeface="Average"/>
              <a:cs typeface="Average"/>
              <a:sym typeface="Average"/>
            </a:endParaRPr>
          </a:p>
        </p:txBody>
      </p:sp>
      <p:pic>
        <p:nvPicPr>
          <p:cNvPr id="397" name="Google Shape;397;p73"/>
          <p:cNvPicPr preferRelativeResize="0"/>
          <p:nvPr/>
        </p:nvPicPr>
        <p:blipFill>
          <a:blip r:embed="rId3">
            <a:alphaModFix/>
          </a:blip>
          <a:stretch>
            <a:fillRect/>
          </a:stretch>
        </p:blipFill>
        <p:spPr>
          <a:xfrm>
            <a:off x="0" y="409175"/>
            <a:ext cx="4572000" cy="6039638"/>
          </a:xfrm>
          <a:prstGeom prst="rect">
            <a:avLst/>
          </a:prstGeom>
          <a:noFill/>
          <a:ln>
            <a:noFill/>
          </a:ln>
        </p:spPr>
      </p:pic>
      <p:sp>
        <p:nvSpPr>
          <p:cNvPr descr="Translations" id="398" name="Google Shape;398;p73"/>
          <p:cNvSpPr txBox="1"/>
          <p:nvPr/>
        </p:nvSpPr>
        <p:spPr>
          <a:xfrm>
            <a:off x="4574775" y="2286000"/>
            <a:ext cx="45693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أندرو أونيل سانتياغو يختبر التراكيب</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安德鲁·奥尼尔·圣地亚哥正在测试作品</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اندرو اونیل سانتیاگو در حال آزمایش آهنگ‌ها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Andrew O'Neil Santiago testet Kompositionen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एंड्रयू ओ'नील सैंटियागो रचनाओं का परीक्षण करते हुए</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앤드류 오닐 산티아고가 작곡을 테스트하고 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Andrew O'Neil Santiago besteyan diceribîne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Ендру О'Нил Сантијаго тестира композиције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Andrew O'Neil Santiago probando composiciones</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Sinusubukan ni Andrew O'Neil Santiago ang mga komposisyon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Ендрю О'Ніл Сантьяго тестує композиції</a:t>
            </a:r>
            <a:endParaRPr sz="2300">
              <a:solidFill>
                <a:srgbClr val="CACACA"/>
              </a:solidFill>
              <a:latin typeface="Average"/>
              <a:ea typeface="Average"/>
              <a:cs typeface="Average"/>
              <a:sym typeface="Average"/>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74"/>
          <p:cNvPicPr preferRelativeResize="0"/>
          <p:nvPr/>
        </p:nvPicPr>
        <p:blipFill>
          <a:blip r:embed="rId3">
            <a:alphaModFix/>
          </a:blip>
          <a:stretch>
            <a:fillRect/>
          </a:stretch>
        </p:blipFill>
        <p:spPr>
          <a:xfrm>
            <a:off x="0" y="409175"/>
            <a:ext cx="4587144" cy="6059663"/>
          </a:xfrm>
          <a:prstGeom prst="rect">
            <a:avLst/>
          </a:prstGeom>
          <a:noFill/>
          <a:ln>
            <a:noFill/>
          </a:ln>
        </p:spPr>
      </p:pic>
      <p:pic>
        <p:nvPicPr>
          <p:cNvPr id="404" name="Google Shape;404;p74"/>
          <p:cNvPicPr preferRelativeResize="0"/>
          <p:nvPr/>
        </p:nvPicPr>
        <p:blipFill>
          <a:blip r:embed="rId4">
            <a:alphaModFix/>
          </a:blip>
          <a:stretch>
            <a:fillRect/>
          </a:stretch>
        </p:blipFill>
        <p:spPr>
          <a:xfrm>
            <a:off x="4587144" y="409175"/>
            <a:ext cx="4556855" cy="605965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75"/>
          <p:cNvSpPr txBox="1"/>
          <p:nvPr>
            <p:ph type="title"/>
          </p:nvPr>
        </p:nvSpPr>
        <p:spPr>
          <a:xfrm>
            <a:off x="5301250" y="7800"/>
            <a:ext cx="3842700" cy="68580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a:solidFill>
                  <a:srgbClr val="FFFFFF"/>
                </a:solidFill>
                <a:highlight>
                  <a:srgbClr val="37474F"/>
                </a:highlight>
              </a:rPr>
              <a:t>Andrew O'Neill Santiago</a:t>
            </a:r>
            <a:endParaRPr>
              <a:solidFill>
                <a:srgbClr val="CCCCCC"/>
              </a:solidFill>
              <a:highlight>
                <a:srgbClr val="37474F"/>
              </a:highlight>
            </a:endParaRPr>
          </a:p>
          <a:p>
            <a:pPr indent="0" lvl="0" marL="0" rtl="0" algn="ctr">
              <a:lnSpc>
                <a:spcPct val="115000"/>
              </a:lnSpc>
              <a:spcBef>
                <a:spcPts val="0"/>
              </a:spcBef>
              <a:spcAft>
                <a:spcPts val="0"/>
              </a:spcAft>
              <a:buNone/>
            </a:pPr>
            <a:r>
              <a:t/>
            </a:r>
            <a:endParaRPr>
              <a:solidFill>
                <a:srgbClr val="CCCCCC"/>
              </a:solidFill>
              <a:highlight>
                <a:srgbClr val="37474F"/>
              </a:highlight>
            </a:endParaRPr>
          </a:p>
          <a:p>
            <a:pPr indent="0" lvl="0" marL="0" rtl="0" algn="ctr">
              <a:lnSpc>
                <a:spcPct val="115000"/>
              </a:lnSpc>
              <a:spcBef>
                <a:spcPts val="0"/>
              </a:spcBef>
              <a:spcAft>
                <a:spcPts val="0"/>
              </a:spcAft>
              <a:buNone/>
            </a:pPr>
            <a:r>
              <a:rPr lang="en">
                <a:solidFill>
                  <a:srgbClr val="CCCCCC"/>
                </a:solidFill>
                <a:highlight>
                  <a:srgbClr val="37474F"/>
                </a:highlight>
              </a:rPr>
              <a:t>acrylic on panel</a:t>
            </a:r>
            <a:endParaRPr>
              <a:solidFill>
                <a:srgbClr val="CCCCCC"/>
              </a:solidFill>
              <a:highlight>
                <a:srgbClr val="37474F"/>
              </a:highlight>
            </a:endParaRPr>
          </a:p>
          <a:p>
            <a:pPr indent="0" lvl="0" marL="0" rtl="0" algn="ctr">
              <a:lnSpc>
                <a:spcPct val="115000"/>
              </a:lnSpc>
              <a:spcBef>
                <a:spcPts val="0"/>
              </a:spcBef>
              <a:spcAft>
                <a:spcPts val="0"/>
              </a:spcAft>
              <a:buNone/>
            </a:pPr>
            <a:r>
              <a:t/>
            </a:r>
            <a:endParaRPr>
              <a:solidFill>
                <a:srgbClr val="CCCCCC"/>
              </a:solidFill>
              <a:highlight>
                <a:srgbClr val="37474F"/>
              </a:highlight>
            </a:endParaRPr>
          </a:p>
          <a:p>
            <a:pPr indent="0" lvl="0" marL="0" rtl="0" algn="ctr">
              <a:lnSpc>
                <a:spcPct val="115000"/>
              </a:lnSpc>
              <a:spcBef>
                <a:spcPts val="0"/>
              </a:spcBef>
              <a:spcAft>
                <a:spcPts val="0"/>
              </a:spcAft>
              <a:buNone/>
            </a:pPr>
            <a:r>
              <a:rPr lang="en">
                <a:solidFill>
                  <a:srgbClr val="B7B7B7"/>
                </a:solidFill>
                <a:highlight>
                  <a:srgbClr val="37474F"/>
                </a:highlight>
              </a:rPr>
              <a:t>Spring 2023</a:t>
            </a:r>
            <a:endParaRPr/>
          </a:p>
        </p:txBody>
      </p:sp>
      <p:pic>
        <p:nvPicPr>
          <p:cNvPr id="410" name="Google Shape;410;p75"/>
          <p:cNvPicPr preferRelativeResize="0"/>
          <p:nvPr/>
        </p:nvPicPr>
        <p:blipFill>
          <a:blip r:embed="rId3">
            <a:alphaModFix/>
          </a:blip>
          <a:stretch>
            <a:fillRect/>
          </a:stretch>
        </p:blipFill>
        <p:spPr>
          <a:xfrm>
            <a:off x="0" y="7800"/>
            <a:ext cx="5301240" cy="6858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41"/>
          <p:cNvPicPr preferRelativeResize="0"/>
          <p:nvPr/>
        </p:nvPicPr>
        <p:blipFill>
          <a:blip r:embed="rId3">
            <a:alphaModFix/>
          </a:blip>
          <a:stretch>
            <a:fillRect/>
          </a:stretch>
        </p:blipFill>
        <p:spPr>
          <a:xfrm>
            <a:off x="0" y="0"/>
            <a:ext cx="5218938" cy="6858000"/>
          </a:xfrm>
          <a:prstGeom prst="rect">
            <a:avLst/>
          </a:prstGeom>
          <a:noFill/>
          <a:ln>
            <a:noFill/>
          </a:ln>
        </p:spPr>
      </p:pic>
      <p:sp>
        <p:nvSpPr>
          <p:cNvPr id="187" name="Google Shape;187;p41"/>
          <p:cNvSpPr txBox="1"/>
          <p:nvPr/>
        </p:nvSpPr>
        <p:spPr>
          <a:xfrm>
            <a:off x="5218938" y="0"/>
            <a:ext cx="3925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Rebecca Chafe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Chalk pastel and charcoal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8" name="Shape 418"/>
        <p:cNvGrpSpPr/>
        <p:nvPr/>
      </p:nvGrpSpPr>
      <p:grpSpPr>
        <a:xfrm>
          <a:off x="0" y="0"/>
          <a:ext cx="0" cy="0"/>
          <a:chOff x="0" y="0"/>
          <a:chExt cx="0" cy="0"/>
        </a:xfrm>
      </p:grpSpPr>
      <p:sp>
        <p:nvSpPr>
          <p:cNvPr id="419" name="Google Shape;419;p77"/>
          <p:cNvSpPr/>
          <p:nvPr/>
        </p:nvSpPr>
        <p:spPr>
          <a:xfrm>
            <a:off x="2712000" y="12495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77"/>
          <p:cNvSpPr/>
          <p:nvPr/>
        </p:nvSpPr>
        <p:spPr>
          <a:xfrm>
            <a:off x="1738875" y="2823100"/>
            <a:ext cx="3720000" cy="37200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77"/>
          <p:cNvSpPr/>
          <p:nvPr/>
        </p:nvSpPr>
        <p:spPr>
          <a:xfrm>
            <a:off x="3865700" y="28801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22" name="Google Shape;422;p77"/>
          <p:cNvSpPr txBox="1"/>
          <p:nvPr/>
        </p:nvSpPr>
        <p:spPr>
          <a:xfrm>
            <a:off x="3865700" y="38543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verage"/>
                <a:ea typeface="Average"/>
                <a:cs typeface="Average"/>
                <a:sym typeface="Average"/>
              </a:rPr>
              <a:t>Gifted </a:t>
            </a:r>
            <a:endParaRPr b="1" sz="2400">
              <a:solidFill>
                <a:srgbClr val="FFFFFF"/>
              </a:solidFill>
              <a:latin typeface="Average"/>
              <a:ea typeface="Average"/>
              <a:cs typeface="Average"/>
              <a:sym typeface="Average"/>
            </a:endParaRPr>
          </a:p>
          <a:p>
            <a:pPr indent="0" lvl="0" marL="0" rtl="0" algn="ctr">
              <a:spcBef>
                <a:spcPts val="0"/>
              </a:spcBef>
              <a:spcAft>
                <a:spcPts val="0"/>
              </a:spcAft>
              <a:buNone/>
            </a:pPr>
            <a:r>
              <a:rPr b="1" lang="en" sz="2400">
                <a:solidFill>
                  <a:srgbClr val="FFFFFF"/>
                </a:solidFill>
                <a:latin typeface="Average"/>
                <a:ea typeface="Average"/>
                <a:cs typeface="Average"/>
                <a:sym typeface="Average"/>
              </a:rPr>
              <a:t>behaviour</a:t>
            </a:r>
            <a:endParaRPr b="1" sz="2400">
              <a:solidFill>
                <a:srgbClr val="FFFFFF"/>
              </a:solidFill>
              <a:latin typeface="Average"/>
              <a:ea typeface="Average"/>
              <a:cs typeface="Average"/>
              <a:sym typeface="Average"/>
            </a:endParaRPr>
          </a:p>
        </p:txBody>
      </p:sp>
      <p:sp>
        <p:nvSpPr>
          <p:cNvPr descr="Title" id="423" name="Google Shape;423;p77"/>
          <p:cNvSpPr txBox="1"/>
          <p:nvPr/>
        </p:nvSpPr>
        <p:spPr>
          <a:xfrm>
            <a:off x="311700" y="364767"/>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The Three-Ring model of gifted behaviour</a:t>
            </a:r>
            <a:endParaRPr>
              <a:solidFill>
                <a:srgbClr val="FFFFFF"/>
              </a:solidFill>
              <a:latin typeface="Oswald"/>
              <a:ea typeface="Oswald"/>
              <a:cs typeface="Oswald"/>
              <a:sym typeface="Oswald"/>
            </a:endParaRPr>
          </a:p>
          <a:p>
            <a:pPr indent="0" lvl="0" marL="0" rtl="0" algn="l">
              <a:spcBef>
                <a:spcPts val="0"/>
              </a:spcBef>
              <a:spcAft>
                <a:spcPts val="0"/>
              </a:spcAft>
              <a:buNone/>
            </a:pPr>
            <a:r>
              <a:t/>
            </a:r>
            <a:endParaRPr>
              <a:solidFill>
                <a:srgbClr val="FFFFFF"/>
              </a:solidFill>
              <a:latin typeface="Oswald"/>
              <a:ea typeface="Oswald"/>
              <a:cs typeface="Oswald"/>
              <a:sym typeface="Oswald"/>
            </a:endParaRPr>
          </a:p>
          <a:p>
            <a:pPr indent="0" lvl="0" marL="0" rtl="0" algn="l">
              <a:spcBef>
                <a:spcPts val="0"/>
              </a:spcBef>
              <a:spcAft>
                <a:spcPts val="0"/>
              </a:spcAft>
              <a:buNone/>
            </a:pPr>
            <a:r>
              <a:rPr lang="en" sz="3000">
                <a:solidFill>
                  <a:srgbClr val="FFFFFF"/>
                </a:solidFill>
                <a:latin typeface="Oswald"/>
                <a:ea typeface="Oswald"/>
                <a:cs typeface="Oswald"/>
                <a:sym typeface="Oswald"/>
              </a:rPr>
              <a:t>Nobody is born gifted.</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 sz="3000">
                <a:solidFill>
                  <a:srgbClr val="FFFFFF"/>
                </a:solidFill>
                <a:latin typeface="Oswald"/>
                <a:ea typeface="Oswald"/>
                <a:cs typeface="Oswald"/>
                <a:sym typeface="Oswald"/>
              </a:rPr>
              <a:t>It is something that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 sz="3000">
                <a:solidFill>
                  <a:srgbClr val="FFFFFF"/>
                </a:solidFill>
                <a:latin typeface="Oswald"/>
                <a:ea typeface="Oswald"/>
                <a:cs typeface="Oswald"/>
                <a:sym typeface="Oswald"/>
              </a:rPr>
              <a:t>we DO.</a:t>
            </a:r>
            <a:endParaRPr sz="18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spcBef>
                <a:spcPts val="0"/>
              </a:spcBef>
              <a:spcAft>
                <a:spcPts val="0"/>
              </a:spcAft>
              <a:buNone/>
            </a:pPr>
            <a:r>
              <a:rPr lang="en" sz="3000">
                <a:solidFill>
                  <a:srgbClr val="FFFFFF"/>
                </a:solidFill>
                <a:latin typeface="Oswald"/>
                <a:ea typeface="Oswald"/>
                <a:cs typeface="Oswald"/>
                <a:sym typeface="Oswald"/>
              </a:rPr>
              <a:t>You need three </a:t>
            </a:r>
            <a:br>
              <a:rPr lang="en" sz="3000">
                <a:solidFill>
                  <a:srgbClr val="FFFFFF"/>
                </a:solidFill>
                <a:latin typeface="Oswald"/>
                <a:ea typeface="Oswald"/>
                <a:cs typeface="Oswald"/>
                <a:sym typeface="Oswald"/>
              </a:rPr>
            </a:br>
            <a:r>
              <a:rPr lang="en" sz="3000">
                <a:solidFill>
                  <a:srgbClr val="FFFFFF"/>
                </a:solidFill>
                <a:latin typeface="Oswald"/>
                <a:ea typeface="Oswald"/>
                <a:cs typeface="Oswald"/>
                <a:sym typeface="Oswald"/>
              </a:rPr>
              <a:t>things to be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 sz="3000">
                <a:solidFill>
                  <a:srgbClr val="FFFFFF"/>
                </a:solidFill>
                <a:latin typeface="Oswald"/>
                <a:ea typeface="Oswald"/>
                <a:cs typeface="Oswald"/>
                <a:sym typeface="Oswald"/>
              </a:rPr>
              <a:t>above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 sz="3000">
                <a:solidFill>
                  <a:srgbClr val="FFFFFF"/>
                </a:solidFill>
                <a:latin typeface="Oswald"/>
                <a:ea typeface="Oswald"/>
                <a:cs typeface="Oswald"/>
                <a:sym typeface="Oswald"/>
              </a:rPr>
              <a:t>average.</a:t>
            </a:r>
            <a:endParaRPr sz="3000">
              <a:solidFill>
                <a:srgbClr val="FFFFFF"/>
              </a:solidFill>
              <a:latin typeface="Oswald"/>
              <a:ea typeface="Oswald"/>
              <a:cs typeface="Oswald"/>
              <a:sym typeface="Oswa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7" name="Shape 427"/>
        <p:cNvGrpSpPr/>
        <p:nvPr/>
      </p:nvGrpSpPr>
      <p:grpSpPr>
        <a:xfrm>
          <a:off x="0" y="0"/>
          <a:ext cx="0" cy="0"/>
          <a:chOff x="0" y="0"/>
          <a:chExt cx="0" cy="0"/>
        </a:xfrm>
      </p:grpSpPr>
      <p:sp>
        <p:nvSpPr>
          <p:cNvPr id="428" name="Google Shape;428;p78"/>
          <p:cNvSpPr/>
          <p:nvPr/>
        </p:nvSpPr>
        <p:spPr>
          <a:xfrm>
            <a:off x="2712000" y="12495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78"/>
          <p:cNvSpPr/>
          <p:nvPr/>
        </p:nvSpPr>
        <p:spPr>
          <a:xfrm>
            <a:off x="1738875" y="2823100"/>
            <a:ext cx="3720000" cy="37200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78"/>
          <p:cNvSpPr/>
          <p:nvPr/>
        </p:nvSpPr>
        <p:spPr>
          <a:xfrm>
            <a:off x="3865700" y="28801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78"/>
          <p:cNvSpPr txBox="1"/>
          <p:nvPr/>
        </p:nvSpPr>
        <p:spPr>
          <a:xfrm>
            <a:off x="3732600" y="16225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00"/>
                </a:solidFill>
                <a:latin typeface="Average"/>
                <a:ea typeface="Average"/>
                <a:cs typeface="Average"/>
                <a:sym typeface="Average"/>
              </a:rPr>
              <a:t>Above average</a:t>
            </a:r>
            <a:endParaRPr b="1" sz="2400">
              <a:solidFill>
                <a:srgbClr val="FFFF00"/>
              </a:solidFill>
              <a:latin typeface="Average"/>
              <a:ea typeface="Average"/>
              <a:cs typeface="Average"/>
              <a:sym typeface="Average"/>
            </a:endParaRPr>
          </a:p>
          <a:p>
            <a:pPr indent="0" lvl="0" marL="0" rtl="0" algn="ctr">
              <a:spcBef>
                <a:spcPts val="0"/>
              </a:spcBef>
              <a:spcAft>
                <a:spcPts val="0"/>
              </a:spcAft>
              <a:buNone/>
            </a:pPr>
            <a:r>
              <a:rPr b="1" lang="en" sz="2400">
                <a:solidFill>
                  <a:srgbClr val="FFFF00"/>
                </a:solidFill>
                <a:latin typeface="Average"/>
                <a:ea typeface="Average"/>
                <a:cs typeface="Average"/>
                <a:sym typeface="Average"/>
              </a:rPr>
              <a:t>skill</a:t>
            </a:r>
            <a:endParaRPr b="1" sz="2400">
              <a:solidFill>
                <a:srgbClr val="FFFF00"/>
              </a:solidFill>
              <a:latin typeface="Average"/>
              <a:ea typeface="Average"/>
              <a:cs typeface="Average"/>
              <a:sym typeface="Average"/>
            </a:endParaRPr>
          </a:p>
        </p:txBody>
      </p:sp>
      <p:sp>
        <p:nvSpPr>
          <p:cNvPr id="432" name="Google Shape;432;p78"/>
          <p:cNvSpPr txBox="1"/>
          <p:nvPr/>
        </p:nvSpPr>
        <p:spPr>
          <a:xfrm>
            <a:off x="2053800" y="48176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00FFFF"/>
                </a:solidFill>
                <a:latin typeface="Average"/>
                <a:ea typeface="Average"/>
                <a:cs typeface="Average"/>
                <a:sym typeface="Average"/>
              </a:rPr>
              <a:t>Above average drive</a:t>
            </a:r>
            <a:endParaRPr b="1" sz="2400">
              <a:solidFill>
                <a:srgbClr val="00FFFF"/>
              </a:solidFill>
              <a:latin typeface="Average"/>
              <a:ea typeface="Average"/>
              <a:cs typeface="Average"/>
              <a:sym typeface="Average"/>
            </a:endParaRPr>
          </a:p>
        </p:txBody>
      </p:sp>
      <p:sp>
        <p:nvSpPr>
          <p:cNvPr id="433" name="Google Shape;433;p78"/>
          <p:cNvSpPr txBox="1"/>
          <p:nvPr/>
        </p:nvSpPr>
        <p:spPr>
          <a:xfrm>
            <a:off x="5411400" y="47602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00FF"/>
                </a:solidFill>
                <a:latin typeface="Average"/>
                <a:ea typeface="Average"/>
                <a:cs typeface="Average"/>
                <a:sym typeface="Average"/>
              </a:rPr>
              <a:t>Above average creativity</a:t>
            </a:r>
            <a:endParaRPr b="1" sz="2400">
              <a:solidFill>
                <a:srgbClr val="FF00FF"/>
              </a:solidFill>
              <a:latin typeface="Average"/>
              <a:ea typeface="Average"/>
              <a:cs typeface="Average"/>
              <a:sym typeface="Average"/>
            </a:endParaRPr>
          </a:p>
        </p:txBody>
      </p:sp>
      <p:sp>
        <p:nvSpPr>
          <p:cNvPr id="434" name="Google Shape;434;p78"/>
          <p:cNvSpPr txBox="1"/>
          <p:nvPr/>
        </p:nvSpPr>
        <p:spPr>
          <a:xfrm>
            <a:off x="3865700" y="38543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verage"/>
                <a:ea typeface="Average"/>
                <a:cs typeface="Average"/>
                <a:sym typeface="Average"/>
              </a:rPr>
              <a:t>Gifted </a:t>
            </a:r>
            <a:endParaRPr b="1" sz="2400">
              <a:solidFill>
                <a:srgbClr val="FFFFFF"/>
              </a:solidFill>
              <a:latin typeface="Average"/>
              <a:ea typeface="Average"/>
              <a:cs typeface="Average"/>
              <a:sym typeface="Average"/>
            </a:endParaRPr>
          </a:p>
          <a:p>
            <a:pPr indent="0" lvl="0" marL="0" rtl="0" algn="ctr">
              <a:spcBef>
                <a:spcPts val="0"/>
              </a:spcBef>
              <a:spcAft>
                <a:spcPts val="0"/>
              </a:spcAft>
              <a:buNone/>
            </a:pPr>
            <a:r>
              <a:rPr b="1" lang="en" sz="2400">
                <a:solidFill>
                  <a:srgbClr val="FFFFFF"/>
                </a:solidFill>
                <a:latin typeface="Average"/>
                <a:ea typeface="Average"/>
                <a:cs typeface="Average"/>
                <a:sym typeface="Average"/>
              </a:rPr>
              <a:t>behaviour</a:t>
            </a:r>
            <a:endParaRPr b="1" sz="2400">
              <a:solidFill>
                <a:srgbClr val="FFFFFF"/>
              </a:solidFill>
              <a:latin typeface="Average"/>
              <a:ea typeface="Average"/>
              <a:cs typeface="Average"/>
              <a:sym typeface="Average"/>
            </a:endParaRPr>
          </a:p>
        </p:txBody>
      </p:sp>
      <p:sp>
        <p:nvSpPr>
          <p:cNvPr id="435" name="Google Shape;435;p78"/>
          <p:cNvSpPr txBox="1"/>
          <p:nvPr/>
        </p:nvSpPr>
        <p:spPr>
          <a:xfrm>
            <a:off x="311700" y="364767"/>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The Three-Ring model of gifted behaviour</a:t>
            </a:r>
            <a:endParaRPr sz="3000">
              <a:solidFill>
                <a:srgbClr val="FFFFFF"/>
              </a:solidFill>
              <a:latin typeface="Oswald"/>
              <a:ea typeface="Oswald"/>
              <a:cs typeface="Oswald"/>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9" name="Shape 439"/>
        <p:cNvGrpSpPr/>
        <p:nvPr/>
      </p:nvGrpSpPr>
      <p:grpSpPr>
        <a:xfrm>
          <a:off x="0" y="0"/>
          <a:ext cx="0" cy="0"/>
          <a:chOff x="0" y="0"/>
          <a:chExt cx="0" cy="0"/>
        </a:xfrm>
      </p:grpSpPr>
      <p:sp>
        <p:nvSpPr>
          <p:cNvPr id="440" name="Google Shape;440;p79"/>
          <p:cNvSpPr txBox="1"/>
          <p:nvPr/>
        </p:nvSpPr>
        <p:spPr>
          <a:xfrm>
            <a:off x="311700" y="364767"/>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The Three-Ring model of gifted behaviour</a:t>
            </a:r>
            <a:endParaRPr sz="3000">
              <a:solidFill>
                <a:srgbClr val="FFFFFF"/>
              </a:solidFill>
              <a:latin typeface="Oswald"/>
              <a:ea typeface="Oswald"/>
              <a:cs typeface="Oswald"/>
              <a:sym typeface="Oswald"/>
            </a:endParaRPr>
          </a:p>
        </p:txBody>
      </p:sp>
      <p:sp>
        <p:nvSpPr>
          <p:cNvPr id="441" name="Google Shape;441;p79"/>
          <p:cNvSpPr/>
          <p:nvPr/>
        </p:nvSpPr>
        <p:spPr>
          <a:xfrm>
            <a:off x="2712000" y="12495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79"/>
          <p:cNvSpPr/>
          <p:nvPr/>
        </p:nvSpPr>
        <p:spPr>
          <a:xfrm>
            <a:off x="1738875" y="2823100"/>
            <a:ext cx="3720000" cy="37200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79"/>
          <p:cNvSpPr/>
          <p:nvPr/>
        </p:nvSpPr>
        <p:spPr>
          <a:xfrm>
            <a:off x="3865700" y="28801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79"/>
          <p:cNvSpPr txBox="1"/>
          <p:nvPr/>
        </p:nvSpPr>
        <p:spPr>
          <a:xfrm>
            <a:off x="3732600" y="16225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00"/>
                </a:solidFill>
                <a:latin typeface="Average"/>
                <a:ea typeface="Average"/>
                <a:cs typeface="Average"/>
                <a:sym typeface="Average"/>
              </a:rPr>
              <a:t>Above average</a:t>
            </a:r>
            <a:endParaRPr b="1" sz="2400">
              <a:solidFill>
                <a:srgbClr val="FFFF00"/>
              </a:solidFill>
              <a:latin typeface="Average"/>
              <a:ea typeface="Average"/>
              <a:cs typeface="Average"/>
              <a:sym typeface="Average"/>
            </a:endParaRPr>
          </a:p>
          <a:p>
            <a:pPr indent="0" lvl="0" marL="0" rtl="0" algn="ctr">
              <a:spcBef>
                <a:spcPts val="0"/>
              </a:spcBef>
              <a:spcAft>
                <a:spcPts val="0"/>
              </a:spcAft>
              <a:buNone/>
            </a:pPr>
            <a:r>
              <a:rPr b="1" lang="en" sz="2400">
                <a:solidFill>
                  <a:srgbClr val="FFFF00"/>
                </a:solidFill>
                <a:latin typeface="Average"/>
                <a:ea typeface="Average"/>
                <a:cs typeface="Average"/>
                <a:sym typeface="Average"/>
              </a:rPr>
              <a:t>skill</a:t>
            </a:r>
            <a:endParaRPr b="1" sz="2400">
              <a:solidFill>
                <a:srgbClr val="FFFF00"/>
              </a:solidFill>
              <a:latin typeface="Average"/>
              <a:ea typeface="Average"/>
              <a:cs typeface="Average"/>
              <a:sym typeface="Average"/>
            </a:endParaRPr>
          </a:p>
        </p:txBody>
      </p:sp>
      <p:sp>
        <p:nvSpPr>
          <p:cNvPr id="445" name="Google Shape;445;p79"/>
          <p:cNvSpPr txBox="1"/>
          <p:nvPr/>
        </p:nvSpPr>
        <p:spPr>
          <a:xfrm>
            <a:off x="2053800" y="48176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00FFFF"/>
                </a:solidFill>
                <a:latin typeface="Average"/>
                <a:ea typeface="Average"/>
                <a:cs typeface="Average"/>
                <a:sym typeface="Average"/>
              </a:rPr>
              <a:t>Above average drive</a:t>
            </a:r>
            <a:endParaRPr b="1" sz="2400">
              <a:solidFill>
                <a:srgbClr val="00FFFF"/>
              </a:solidFill>
              <a:latin typeface="Average"/>
              <a:ea typeface="Average"/>
              <a:cs typeface="Average"/>
              <a:sym typeface="Average"/>
            </a:endParaRPr>
          </a:p>
        </p:txBody>
      </p:sp>
      <p:sp>
        <p:nvSpPr>
          <p:cNvPr id="446" name="Google Shape;446;p79"/>
          <p:cNvSpPr txBox="1"/>
          <p:nvPr/>
        </p:nvSpPr>
        <p:spPr>
          <a:xfrm>
            <a:off x="5411400" y="47602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00FF"/>
                </a:solidFill>
                <a:latin typeface="Average"/>
                <a:ea typeface="Average"/>
                <a:cs typeface="Average"/>
                <a:sym typeface="Average"/>
              </a:rPr>
              <a:t>Above average creativity</a:t>
            </a:r>
            <a:endParaRPr b="1" sz="2400">
              <a:solidFill>
                <a:srgbClr val="FF00FF"/>
              </a:solidFill>
              <a:latin typeface="Average"/>
              <a:ea typeface="Average"/>
              <a:cs typeface="Average"/>
              <a:sym typeface="Average"/>
            </a:endParaRPr>
          </a:p>
        </p:txBody>
      </p:sp>
      <p:sp>
        <p:nvSpPr>
          <p:cNvPr id="447" name="Google Shape;447;p79"/>
          <p:cNvSpPr txBox="1"/>
          <p:nvPr/>
        </p:nvSpPr>
        <p:spPr>
          <a:xfrm>
            <a:off x="3865700" y="38543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verage"/>
                <a:ea typeface="Average"/>
                <a:cs typeface="Average"/>
                <a:sym typeface="Average"/>
              </a:rPr>
              <a:t>Gifted </a:t>
            </a:r>
            <a:endParaRPr b="1" sz="2400">
              <a:solidFill>
                <a:srgbClr val="FFFFFF"/>
              </a:solidFill>
              <a:latin typeface="Average"/>
              <a:ea typeface="Average"/>
              <a:cs typeface="Average"/>
              <a:sym typeface="Average"/>
            </a:endParaRPr>
          </a:p>
          <a:p>
            <a:pPr indent="0" lvl="0" marL="0" rtl="0" algn="ctr">
              <a:spcBef>
                <a:spcPts val="0"/>
              </a:spcBef>
              <a:spcAft>
                <a:spcPts val="0"/>
              </a:spcAft>
              <a:buNone/>
            </a:pPr>
            <a:r>
              <a:rPr b="1" lang="en" sz="2400">
                <a:solidFill>
                  <a:srgbClr val="FFFFFF"/>
                </a:solidFill>
                <a:latin typeface="Average"/>
                <a:ea typeface="Average"/>
                <a:cs typeface="Average"/>
                <a:sym typeface="Average"/>
              </a:rPr>
              <a:t>behaviour</a:t>
            </a:r>
            <a:endParaRPr b="1" sz="2400">
              <a:solidFill>
                <a:srgbClr val="FFFFFF"/>
              </a:solidFill>
              <a:latin typeface="Average"/>
              <a:ea typeface="Average"/>
              <a:cs typeface="Average"/>
              <a:sym typeface="Average"/>
            </a:endParaRPr>
          </a:p>
        </p:txBody>
      </p:sp>
      <p:sp>
        <p:nvSpPr>
          <p:cNvPr id="448" name="Google Shape;448;p79"/>
          <p:cNvSpPr txBox="1"/>
          <p:nvPr/>
        </p:nvSpPr>
        <p:spPr>
          <a:xfrm>
            <a:off x="4829050" y="29615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E06666"/>
                </a:solidFill>
                <a:latin typeface="Average"/>
                <a:ea typeface="Average"/>
                <a:cs typeface="Average"/>
                <a:sym typeface="Average"/>
              </a:rPr>
              <a:t>All talk no action</a:t>
            </a:r>
            <a:endParaRPr b="1" sz="2400">
              <a:solidFill>
                <a:srgbClr val="E06666"/>
              </a:solidFill>
              <a:latin typeface="Average"/>
              <a:ea typeface="Average"/>
              <a:cs typeface="Average"/>
              <a:sym typeface="Average"/>
            </a:endParaRPr>
          </a:p>
        </p:txBody>
      </p:sp>
      <p:sp>
        <p:nvSpPr>
          <p:cNvPr id="449" name="Google Shape;449;p79"/>
          <p:cNvSpPr txBox="1"/>
          <p:nvPr/>
        </p:nvSpPr>
        <p:spPr>
          <a:xfrm>
            <a:off x="2794725" y="2961600"/>
            <a:ext cx="14214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6AA84F"/>
                </a:solidFill>
                <a:latin typeface="Average"/>
                <a:ea typeface="Average"/>
                <a:cs typeface="Average"/>
                <a:sym typeface="Average"/>
              </a:rPr>
              <a:t>Technical</a:t>
            </a:r>
            <a:endParaRPr b="1" sz="2400">
              <a:solidFill>
                <a:srgbClr val="6AA84F"/>
              </a:solidFill>
              <a:latin typeface="Average"/>
              <a:ea typeface="Average"/>
              <a:cs typeface="Average"/>
              <a:sym typeface="Average"/>
            </a:endParaRPr>
          </a:p>
          <a:p>
            <a:pPr indent="0" lvl="0" marL="0" rtl="0" algn="ctr">
              <a:spcBef>
                <a:spcPts val="0"/>
              </a:spcBef>
              <a:spcAft>
                <a:spcPts val="0"/>
              </a:spcAft>
              <a:buNone/>
            </a:pPr>
            <a:r>
              <a:rPr b="1" lang="en" sz="2400">
                <a:solidFill>
                  <a:srgbClr val="6AA84F"/>
                </a:solidFill>
                <a:latin typeface="Average"/>
                <a:ea typeface="Average"/>
                <a:cs typeface="Average"/>
                <a:sym typeface="Average"/>
              </a:rPr>
              <a:t>but boring</a:t>
            </a:r>
            <a:endParaRPr b="1" sz="2400">
              <a:solidFill>
                <a:srgbClr val="6AA84F"/>
              </a:solidFill>
              <a:latin typeface="Average"/>
              <a:ea typeface="Average"/>
              <a:cs typeface="Average"/>
              <a:sym typeface="Average"/>
            </a:endParaRPr>
          </a:p>
        </p:txBody>
      </p:sp>
      <p:sp>
        <p:nvSpPr>
          <p:cNvPr id="450" name="Google Shape;450;p79"/>
          <p:cNvSpPr txBox="1"/>
          <p:nvPr/>
        </p:nvSpPr>
        <p:spPr>
          <a:xfrm>
            <a:off x="3780075" y="49694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8E7CC3"/>
                </a:solidFill>
                <a:latin typeface="Average"/>
                <a:ea typeface="Average"/>
                <a:cs typeface="Average"/>
                <a:sym typeface="Average"/>
              </a:rPr>
              <a:t>Scatter</a:t>
            </a:r>
            <a:endParaRPr b="1" sz="2400">
              <a:solidFill>
                <a:srgbClr val="8E7CC3"/>
              </a:solidFill>
              <a:latin typeface="Average"/>
              <a:ea typeface="Average"/>
              <a:cs typeface="Average"/>
              <a:sym typeface="Average"/>
            </a:endParaRPr>
          </a:p>
          <a:p>
            <a:pPr indent="0" lvl="0" marL="0" rtl="0" algn="ctr">
              <a:spcBef>
                <a:spcPts val="0"/>
              </a:spcBef>
              <a:spcAft>
                <a:spcPts val="0"/>
              </a:spcAft>
              <a:buNone/>
            </a:pPr>
            <a:r>
              <a:rPr b="1" lang="en" sz="2400">
                <a:solidFill>
                  <a:srgbClr val="8E7CC3"/>
                </a:solidFill>
                <a:latin typeface="Average"/>
                <a:ea typeface="Average"/>
                <a:cs typeface="Average"/>
                <a:sym typeface="Average"/>
              </a:rPr>
              <a:t>brain</a:t>
            </a:r>
            <a:endParaRPr b="1" sz="2400">
              <a:solidFill>
                <a:srgbClr val="8E7CC3"/>
              </a:solidFill>
              <a:latin typeface="Average"/>
              <a:ea typeface="Average"/>
              <a:cs typeface="Average"/>
              <a:sym typeface="Averag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54" name="Shape 454"/>
        <p:cNvGrpSpPr/>
        <p:nvPr/>
      </p:nvGrpSpPr>
      <p:grpSpPr>
        <a:xfrm>
          <a:off x="0" y="0"/>
          <a:ext cx="0" cy="0"/>
          <a:chOff x="0" y="0"/>
          <a:chExt cx="0" cy="0"/>
        </a:xfrm>
      </p:grpSpPr>
      <p:sp>
        <p:nvSpPr>
          <p:cNvPr id="455" name="Google Shape;455;p80"/>
          <p:cNvSpPr txBox="1"/>
          <p:nvPr/>
        </p:nvSpPr>
        <p:spPr>
          <a:xfrm>
            <a:off x="234575" y="228600"/>
            <a:ext cx="2724000" cy="214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Gifted behaviours are based on YOUR choices</a:t>
            </a:r>
            <a:endParaRPr sz="3000">
              <a:solidFill>
                <a:srgbClr val="FFFFFF"/>
              </a:solidFill>
              <a:latin typeface="Oswald"/>
              <a:ea typeface="Oswald"/>
              <a:cs typeface="Oswald"/>
              <a:sym typeface="Oswald"/>
            </a:endParaRPr>
          </a:p>
        </p:txBody>
      </p:sp>
      <p:sp>
        <p:nvSpPr>
          <p:cNvPr id="456" name="Google Shape;456;p80"/>
          <p:cNvSpPr/>
          <p:nvPr/>
        </p:nvSpPr>
        <p:spPr>
          <a:xfrm>
            <a:off x="2712000" y="12495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80"/>
          <p:cNvSpPr/>
          <p:nvPr/>
        </p:nvSpPr>
        <p:spPr>
          <a:xfrm>
            <a:off x="1738875" y="2823100"/>
            <a:ext cx="3720000" cy="3720000"/>
          </a:xfrm>
          <a:prstGeom prst="ellipse">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80"/>
          <p:cNvSpPr/>
          <p:nvPr/>
        </p:nvSpPr>
        <p:spPr>
          <a:xfrm>
            <a:off x="3865700" y="2880100"/>
            <a:ext cx="3720000" cy="3720000"/>
          </a:xfrm>
          <a:prstGeom prst="ellipse">
            <a:avLst/>
          </a:prstGeom>
          <a:noFill/>
          <a:ln cap="flat"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80"/>
          <p:cNvSpPr txBox="1"/>
          <p:nvPr/>
        </p:nvSpPr>
        <p:spPr>
          <a:xfrm>
            <a:off x="3470100" y="1622600"/>
            <a:ext cx="22374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FFFF00"/>
                </a:solidFill>
                <a:latin typeface="Average"/>
                <a:ea typeface="Average"/>
                <a:cs typeface="Average"/>
                <a:sym typeface="Average"/>
              </a:rPr>
              <a:t>You can </a:t>
            </a:r>
            <a:r>
              <a:rPr b="1" lang="en" sz="2400">
                <a:solidFill>
                  <a:srgbClr val="FFFF00"/>
                </a:solidFill>
                <a:latin typeface="Average"/>
                <a:ea typeface="Average"/>
                <a:cs typeface="Average"/>
                <a:sym typeface="Average"/>
              </a:rPr>
              <a:t>keep practising</a:t>
            </a:r>
            <a:endParaRPr sz="2400">
              <a:solidFill>
                <a:srgbClr val="FFFF00"/>
              </a:solidFill>
              <a:latin typeface="Average"/>
              <a:ea typeface="Average"/>
              <a:cs typeface="Average"/>
              <a:sym typeface="Average"/>
            </a:endParaRPr>
          </a:p>
          <a:p>
            <a:pPr indent="0" lvl="0" marL="0" rtl="0" algn="ctr">
              <a:spcBef>
                <a:spcPts val="0"/>
              </a:spcBef>
              <a:spcAft>
                <a:spcPts val="0"/>
              </a:spcAft>
              <a:buNone/>
            </a:pPr>
            <a:r>
              <a:t/>
            </a:r>
            <a:endParaRPr b="1" sz="2400">
              <a:solidFill>
                <a:srgbClr val="FFFF00"/>
              </a:solidFill>
              <a:latin typeface="Average"/>
              <a:ea typeface="Average"/>
              <a:cs typeface="Average"/>
              <a:sym typeface="Average"/>
            </a:endParaRPr>
          </a:p>
        </p:txBody>
      </p:sp>
      <p:sp>
        <p:nvSpPr>
          <p:cNvPr id="460" name="Google Shape;460;p80"/>
          <p:cNvSpPr txBox="1"/>
          <p:nvPr/>
        </p:nvSpPr>
        <p:spPr>
          <a:xfrm>
            <a:off x="1984525" y="4704666"/>
            <a:ext cx="1920600" cy="204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00FFFF"/>
                </a:solidFill>
                <a:latin typeface="Average"/>
                <a:ea typeface="Average"/>
                <a:cs typeface="Average"/>
                <a:sym typeface="Average"/>
              </a:rPr>
              <a:t>You can find your </a:t>
            </a:r>
            <a:r>
              <a:rPr b="1" lang="en" sz="2400">
                <a:solidFill>
                  <a:srgbClr val="00FFFF"/>
                </a:solidFill>
                <a:latin typeface="Average"/>
                <a:ea typeface="Average"/>
                <a:cs typeface="Average"/>
                <a:sym typeface="Average"/>
              </a:rPr>
              <a:t>own motivation</a:t>
            </a:r>
            <a:r>
              <a:rPr lang="en" sz="2400">
                <a:solidFill>
                  <a:srgbClr val="00FFFF"/>
                </a:solidFill>
                <a:latin typeface="Average"/>
                <a:ea typeface="Average"/>
                <a:cs typeface="Average"/>
                <a:sym typeface="Average"/>
              </a:rPr>
              <a:t>.</a:t>
            </a:r>
            <a:endParaRPr b="1" sz="2400">
              <a:solidFill>
                <a:srgbClr val="00FFFF"/>
              </a:solidFill>
              <a:latin typeface="Average"/>
              <a:ea typeface="Average"/>
              <a:cs typeface="Average"/>
              <a:sym typeface="Average"/>
            </a:endParaRPr>
          </a:p>
        </p:txBody>
      </p:sp>
      <p:sp>
        <p:nvSpPr>
          <p:cNvPr id="461" name="Google Shape;461;p80"/>
          <p:cNvSpPr txBox="1"/>
          <p:nvPr/>
        </p:nvSpPr>
        <p:spPr>
          <a:xfrm>
            <a:off x="5458875" y="4665300"/>
            <a:ext cx="1920600" cy="1486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FF00FF"/>
                </a:solidFill>
                <a:latin typeface="Average"/>
                <a:ea typeface="Average"/>
                <a:cs typeface="Average"/>
                <a:sym typeface="Average"/>
              </a:rPr>
              <a:t>You can seek out </a:t>
            </a:r>
            <a:r>
              <a:rPr b="1" lang="en" sz="2200">
                <a:solidFill>
                  <a:srgbClr val="FF00FF"/>
                </a:solidFill>
                <a:latin typeface="Average"/>
                <a:ea typeface="Average"/>
                <a:cs typeface="Average"/>
                <a:sym typeface="Average"/>
              </a:rPr>
              <a:t>new and different </a:t>
            </a:r>
            <a:r>
              <a:rPr lang="en" sz="2200">
                <a:solidFill>
                  <a:srgbClr val="FF00FF"/>
                </a:solidFill>
                <a:latin typeface="Average"/>
                <a:ea typeface="Average"/>
                <a:cs typeface="Average"/>
                <a:sym typeface="Average"/>
              </a:rPr>
              <a:t>things.</a:t>
            </a:r>
            <a:endParaRPr b="1" sz="2200">
              <a:solidFill>
                <a:srgbClr val="FF00FF"/>
              </a:solidFill>
              <a:latin typeface="Average"/>
              <a:ea typeface="Average"/>
              <a:cs typeface="Average"/>
              <a:sym typeface="Average"/>
            </a:endParaRPr>
          </a:p>
        </p:txBody>
      </p:sp>
      <p:sp>
        <p:nvSpPr>
          <p:cNvPr id="462" name="Google Shape;462;p80"/>
          <p:cNvSpPr txBox="1"/>
          <p:nvPr/>
        </p:nvSpPr>
        <p:spPr>
          <a:xfrm>
            <a:off x="3865700" y="3854313"/>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verage"/>
                <a:ea typeface="Average"/>
                <a:cs typeface="Average"/>
                <a:sym typeface="Average"/>
              </a:rPr>
              <a:t>Gifted </a:t>
            </a:r>
            <a:endParaRPr b="1" sz="2400">
              <a:solidFill>
                <a:srgbClr val="FFFFFF"/>
              </a:solidFill>
              <a:latin typeface="Average"/>
              <a:ea typeface="Average"/>
              <a:cs typeface="Average"/>
              <a:sym typeface="Average"/>
            </a:endParaRPr>
          </a:p>
          <a:p>
            <a:pPr indent="0" lvl="0" marL="0" rtl="0" algn="ctr">
              <a:spcBef>
                <a:spcPts val="0"/>
              </a:spcBef>
              <a:spcAft>
                <a:spcPts val="0"/>
              </a:spcAft>
              <a:buNone/>
            </a:pPr>
            <a:r>
              <a:rPr b="1" lang="en" sz="2400">
                <a:solidFill>
                  <a:srgbClr val="FFFFFF"/>
                </a:solidFill>
                <a:latin typeface="Average"/>
                <a:ea typeface="Average"/>
                <a:cs typeface="Average"/>
                <a:sym typeface="Average"/>
              </a:rPr>
              <a:t>behaviour</a:t>
            </a:r>
            <a:endParaRPr b="1" sz="2400">
              <a:solidFill>
                <a:srgbClr val="FFFFFF"/>
              </a:solidFill>
              <a:latin typeface="Average"/>
              <a:ea typeface="Average"/>
              <a:cs typeface="Average"/>
              <a:sym typeface="Average"/>
            </a:endParaRPr>
          </a:p>
        </p:txBody>
      </p:sp>
      <p:sp>
        <p:nvSpPr>
          <p:cNvPr id="463" name="Google Shape;463;p80"/>
          <p:cNvSpPr txBox="1"/>
          <p:nvPr/>
        </p:nvSpPr>
        <p:spPr>
          <a:xfrm>
            <a:off x="4829050" y="29615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E06666"/>
                </a:solidFill>
                <a:latin typeface="Average"/>
                <a:ea typeface="Average"/>
                <a:cs typeface="Average"/>
                <a:sym typeface="Average"/>
              </a:rPr>
              <a:t>All talk no action</a:t>
            </a:r>
            <a:endParaRPr b="1" sz="2400">
              <a:solidFill>
                <a:srgbClr val="E06666"/>
              </a:solidFill>
              <a:latin typeface="Average"/>
              <a:ea typeface="Average"/>
              <a:cs typeface="Average"/>
              <a:sym typeface="Average"/>
            </a:endParaRPr>
          </a:p>
        </p:txBody>
      </p:sp>
      <p:sp>
        <p:nvSpPr>
          <p:cNvPr id="464" name="Google Shape;464;p80"/>
          <p:cNvSpPr txBox="1"/>
          <p:nvPr/>
        </p:nvSpPr>
        <p:spPr>
          <a:xfrm>
            <a:off x="2794725" y="2961600"/>
            <a:ext cx="14214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6AA84F"/>
                </a:solidFill>
                <a:latin typeface="Average"/>
                <a:ea typeface="Average"/>
                <a:cs typeface="Average"/>
                <a:sym typeface="Average"/>
              </a:rPr>
              <a:t>Technical</a:t>
            </a:r>
            <a:endParaRPr b="1" sz="2400">
              <a:solidFill>
                <a:srgbClr val="6AA84F"/>
              </a:solidFill>
              <a:latin typeface="Average"/>
              <a:ea typeface="Average"/>
              <a:cs typeface="Average"/>
              <a:sym typeface="Average"/>
            </a:endParaRPr>
          </a:p>
          <a:p>
            <a:pPr indent="0" lvl="0" marL="0" rtl="0" algn="ctr">
              <a:spcBef>
                <a:spcPts val="0"/>
              </a:spcBef>
              <a:spcAft>
                <a:spcPts val="0"/>
              </a:spcAft>
              <a:buNone/>
            </a:pPr>
            <a:r>
              <a:rPr b="1" lang="en" sz="2400">
                <a:solidFill>
                  <a:srgbClr val="6AA84F"/>
                </a:solidFill>
                <a:latin typeface="Average"/>
                <a:ea typeface="Average"/>
                <a:cs typeface="Average"/>
                <a:sym typeface="Average"/>
              </a:rPr>
              <a:t>but boring</a:t>
            </a:r>
            <a:endParaRPr b="1" sz="2400">
              <a:solidFill>
                <a:srgbClr val="6AA84F"/>
              </a:solidFill>
              <a:latin typeface="Average"/>
              <a:ea typeface="Average"/>
              <a:cs typeface="Average"/>
              <a:sym typeface="Average"/>
            </a:endParaRPr>
          </a:p>
        </p:txBody>
      </p:sp>
      <p:sp>
        <p:nvSpPr>
          <p:cNvPr id="465" name="Google Shape;465;p80"/>
          <p:cNvSpPr txBox="1"/>
          <p:nvPr/>
        </p:nvSpPr>
        <p:spPr>
          <a:xfrm>
            <a:off x="3780075" y="4969488"/>
            <a:ext cx="1678800" cy="9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8E7CC3"/>
                </a:solidFill>
                <a:latin typeface="Average"/>
                <a:ea typeface="Average"/>
                <a:cs typeface="Average"/>
                <a:sym typeface="Average"/>
              </a:rPr>
              <a:t>Scatter</a:t>
            </a:r>
            <a:endParaRPr b="1" sz="2400">
              <a:solidFill>
                <a:srgbClr val="8E7CC3"/>
              </a:solidFill>
              <a:latin typeface="Average"/>
              <a:ea typeface="Average"/>
              <a:cs typeface="Average"/>
              <a:sym typeface="Average"/>
            </a:endParaRPr>
          </a:p>
          <a:p>
            <a:pPr indent="0" lvl="0" marL="0" rtl="0" algn="ctr">
              <a:spcBef>
                <a:spcPts val="0"/>
              </a:spcBef>
              <a:spcAft>
                <a:spcPts val="0"/>
              </a:spcAft>
              <a:buNone/>
            </a:pPr>
            <a:r>
              <a:rPr b="1" lang="en" sz="2400">
                <a:solidFill>
                  <a:srgbClr val="8E7CC3"/>
                </a:solidFill>
                <a:latin typeface="Average"/>
                <a:ea typeface="Average"/>
                <a:cs typeface="Average"/>
                <a:sym typeface="Average"/>
              </a:rPr>
              <a:t>brain</a:t>
            </a:r>
            <a:endParaRPr b="1" sz="2400">
              <a:solidFill>
                <a:srgbClr val="8E7CC3"/>
              </a:solidFill>
              <a:latin typeface="Average"/>
              <a:ea typeface="Average"/>
              <a:cs typeface="Average"/>
              <a:sym typeface="Average"/>
            </a:endParaRPr>
          </a:p>
        </p:txBody>
      </p:sp>
      <p:sp>
        <p:nvSpPr>
          <p:cNvPr id="466" name="Google Shape;466;p80"/>
          <p:cNvSpPr txBox="1"/>
          <p:nvPr/>
        </p:nvSpPr>
        <p:spPr>
          <a:xfrm>
            <a:off x="0" y="5012825"/>
            <a:ext cx="1965000" cy="18276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None/>
            </a:pPr>
            <a:r>
              <a:t/>
            </a:r>
            <a:endParaRPr>
              <a:solidFill>
                <a:srgbClr val="00FFFF"/>
              </a:solidFill>
              <a:latin typeface="Average"/>
              <a:ea typeface="Average"/>
              <a:cs typeface="Average"/>
              <a:sym typeface="Average"/>
            </a:endParaRPr>
          </a:p>
          <a:p>
            <a:pPr indent="0" lvl="0" marL="0" marR="0" rtl="0" algn="ctr">
              <a:lnSpc>
                <a:spcPct val="100000"/>
              </a:lnSpc>
              <a:spcBef>
                <a:spcPts val="0"/>
              </a:spcBef>
              <a:spcAft>
                <a:spcPts val="0"/>
              </a:spcAft>
              <a:buNone/>
            </a:pPr>
            <a:r>
              <a:rPr b="1" lang="en">
                <a:solidFill>
                  <a:srgbClr val="00FFFF"/>
                </a:solidFill>
                <a:latin typeface="Average"/>
                <a:ea typeface="Average"/>
                <a:cs typeface="Average"/>
                <a:sym typeface="Average"/>
              </a:rPr>
              <a:t>How to kill your drive:</a:t>
            </a:r>
            <a:r>
              <a:rPr lang="en">
                <a:solidFill>
                  <a:srgbClr val="00FFFF"/>
                </a:solidFill>
                <a:latin typeface="Average"/>
                <a:ea typeface="Average"/>
                <a:cs typeface="Average"/>
                <a:sym typeface="Average"/>
              </a:rPr>
              <a:t> </a:t>
            </a:r>
            <a:br>
              <a:rPr lang="en">
                <a:solidFill>
                  <a:srgbClr val="00FFFF"/>
                </a:solidFill>
                <a:latin typeface="Average"/>
                <a:ea typeface="Average"/>
                <a:cs typeface="Average"/>
                <a:sym typeface="Average"/>
              </a:rPr>
            </a:br>
            <a:br>
              <a:rPr lang="en">
                <a:solidFill>
                  <a:srgbClr val="00FFFF"/>
                </a:solidFill>
                <a:latin typeface="Average"/>
                <a:ea typeface="Average"/>
                <a:cs typeface="Average"/>
                <a:sym typeface="Average"/>
              </a:rPr>
            </a:br>
            <a:r>
              <a:rPr lang="en">
                <a:solidFill>
                  <a:srgbClr val="00FFFF"/>
                </a:solidFill>
                <a:latin typeface="Average"/>
                <a:ea typeface="Average"/>
                <a:cs typeface="Average"/>
                <a:sym typeface="Average"/>
              </a:rPr>
              <a:t>“This is boring. I am going to stop until someone else makes me less bored.”</a:t>
            </a:r>
            <a:endParaRPr>
              <a:solidFill>
                <a:srgbClr val="00FFFF"/>
              </a:solidFill>
              <a:latin typeface="Average"/>
              <a:ea typeface="Average"/>
              <a:cs typeface="Average"/>
              <a:sym typeface="Average"/>
            </a:endParaRPr>
          </a:p>
        </p:txBody>
      </p:sp>
      <p:sp>
        <p:nvSpPr>
          <p:cNvPr id="467" name="Google Shape;467;p80"/>
          <p:cNvSpPr txBox="1"/>
          <p:nvPr/>
        </p:nvSpPr>
        <p:spPr>
          <a:xfrm>
            <a:off x="7432500" y="4353600"/>
            <a:ext cx="1787700" cy="24942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None/>
            </a:pPr>
            <a:r>
              <a:rPr b="1" lang="en">
                <a:solidFill>
                  <a:srgbClr val="FF00FF"/>
                </a:solidFill>
                <a:latin typeface="Average"/>
                <a:ea typeface="Average"/>
                <a:cs typeface="Average"/>
                <a:sym typeface="Average"/>
              </a:rPr>
              <a:t>How to kill your creativity: </a:t>
            </a:r>
            <a:endParaRPr b="1">
              <a:solidFill>
                <a:srgbClr val="FF00FF"/>
              </a:solidFill>
              <a:latin typeface="Average"/>
              <a:ea typeface="Average"/>
              <a:cs typeface="Average"/>
              <a:sym typeface="Average"/>
            </a:endParaRPr>
          </a:p>
          <a:p>
            <a:pPr indent="0" lvl="0" marL="0" marR="0" rtl="0" algn="ctr">
              <a:lnSpc>
                <a:spcPct val="100000"/>
              </a:lnSpc>
              <a:spcBef>
                <a:spcPts val="0"/>
              </a:spcBef>
              <a:spcAft>
                <a:spcPts val="0"/>
              </a:spcAft>
              <a:buNone/>
            </a:pPr>
            <a:r>
              <a:t/>
            </a:r>
            <a:endParaRPr b="1">
              <a:solidFill>
                <a:srgbClr val="FF00FF"/>
              </a:solidFill>
              <a:latin typeface="Average"/>
              <a:ea typeface="Average"/>
              <a:cs typeface="Average"/>
              <a:sym typeface="Average"/>
            </a:endParaRPr>
          </a:p>
          <a:p>
            <a:pPr indent="0" lvl="0" marL="0" marR="0" rtl="0" algn="ctr">
              <a:lnSpc>
                <a:spcPct val="100000"/>
              </a:lnSpc>
              <a:spcBef>
                <a:spcPts val="0"/>
              </a:spcBef>
              <a:spcAft>
                <a:spcPts val="0"/>
              </a:spcAft>
              <a:buNone/>
            </a:pPr>
            <a:r>
              <a:rPr lang="en">
                <a:solidFill>
                  <a:srgbClr val="FF00FF"/>
                </a:solidFill>
                <a:latin typeface="Average"/>
                <a:ea typeface="Average"/>
                <a:cs typeface="Average"/>
                <a:sym typeface="Average"/>
              </a:rPr>
              <a:t>“</a:t>
            </a:r>
            <a:r>
              <a:rPr i="1" lang="en">
                <a:solidFill>
                  <a:srgbClr val="FF00FF"/>
                </a:solidFill>
                <a:latin typeface="Average"/>
                <a:ea typeface="Average"/>
                <a:cs typeface="Average"/>
                <a:sym typeface="Average"/>
              </a:rPr>
              <a:t>I only want to do the stuff I already know and like. I only want to do things my way.</a:t>
            </a:r>
            <a:r>
              <a:rPr lang="en">
                <a:solidFill>
                  <a:srgbClr val="FF00FF"/>
                </a:solidFill>
                <a:latin typeface="Average"/>
                <a:ea typeface="Average"/>
                <a:cs typeface="Average"/>
                <a:sym typeface="Average"/>
              </a:rPr>
              <a:t>”</a:t>
            </a:r>
            <a:endParaRPr b="1">
              <a:solidFill>
                <a:srgbClr val="FF00FF"/>
              </a:solidFill>
              <a:latin typeface="Average"/>
              <a:ea typeface="Average"/>
              <a:cs typeface="Average"/>
              <a:sym typeface="Average"/>
            </a:endParaRPr>
          </a:p>
        </p:txBody>
      </p:sp>
      <p:sp>
        <p:nvSpPr>
          <p:cNvPr id="468" name="Google Shape;468;p80"/>
          <p:cNvSpPr txBox="1"/>
          <p:nvPr/>
        </p:nvSpPr>
        <p:spPr>
          <a:xfrm>
            <a:off x="5663225" y="302575"/>
            <a:ext cx="2400300" cy="1574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00"/>
              </a:solidFill>
              <a:latin typeface="Average"/>
              <a:ea typeface="Average"/>
              <a:cs typeface="Average"/>
              <a:sym typeface="Average"/>
            </a:endParaRPr>
          </a:p>
          <a:p>
            <a:pPr indent="0" lvl="0" marL="0" rtl="0" algn="ctr">
              <a:spcBef>
                <a:spcPts val="0"/>
              </a:spcBef>
              <a:spcAft>
                <a:spcPts val="0"/>
              </a:spcAft>
              <a:buNone/>
            </a:pPr>
            <a:r>
              <a:rPr b="1" lang="en">
                <a:solidFill>
                  <a:srgbClr val="FFFF00"/>
                </a:solidFill>
                <a:latin typeface="Average"/>
                <a:ea typeface="Average"/>
                <a:cs typeface="Average"/>
                <a:sym typeface="Average"/>
              </a:rPr>
              <a:t>How to kill your skills: </a:t>
            </a:r>
            <a:br>
              <a:rPr b="1" lang="en">
                <a:solidFill>
                  <a:srgbClr val="FFFF00"/>
                </a:solidFill>
                <a:latin typeface="Average"/>
                <a:ea typeface="Average"/>
                <a:cs typeface="Average"/>
                <a:sym typeface="Average"/>
              </a:rPr>
            </a:br>
            <a:br>
              <a:rPr b="1" lang="en">
                <a:solidFill>
                  <a:srgbClr val="FFFF00"/>
                </a:solidFill>
                <a:latin typeface="Average"/>
                <a:ea typeface="Average"/>
                <a:cs typeface="Average"/>
                <a:sym typeface="Average"/>
              </a:rPr>
            </a:br>
            <a:r>
              <a:rPr i="1" lang="en">
                <a:solidFill>
                  <a:srgbClr val="FFFF00"/>
                </a:solidFill>
                <a:latin typeface="Average"/>
                <a:ea typeface="Average"/>
                <a:cs typeface="Average"/>
                <a:sym typeface="Average"/>
              </a:rPr>
              <a:t>“I don’t have to practice playing guitar because I watch my friends do it.”</a:t>
            </a:r>
            <a:endParaRPr b="1" i="1">
              <a:solidFill>
                <a:srgbClr val="FFFF00"/>
              </a:solidFill>
              <a:latin typeface="Average"/>
              <a:ea typeface="Average"/>
              <a:cs typeface="Average"/>
              <a:sym typeface="Average"/>
            </a:endParaRPr>
          </a:p>
          <a:p>
            <a:pPr indent="0" lvl="0" marL="0" marR="0" rtl="0" algn="ctr">
              <a:lnSpc>
                <a:spcPct val="100000"/>
              </a:lnSpc>
              <a:spcBef>
                <a:spcPts val="0"/>
              </a:spcBef>
              <a:spcAft>
                <a:spcPts val="0"/>
              </a:spcAft>
              <a:buNone/>
            </a:pPr>
            <a:r>
              <a:t/>
            </a:r>
            <a:endParaRPr b="1">
              <a:solidFill>
                <a:srgbClr val="FFFF00"/>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pic>
        <p:nvPicPr>
          <p:cNvPr id="477" name="Google Shape;477;p82"/>
          <p:cNvPicPr preferRelativeResize="0"/>
          <p:nvPr/>
        </p:nvPicPr>
        <p:blipFill>
          <a:blip r:embed="rId3">
            <a:alphaModFix/>
          </a:blip>
          <a:stretch>
            <a:fillRect/>
          </a:stretch>
        </p:blipFill>
        <p:spPr>
          <a:xfrm>
            <a:off x="708650" y="0"/>
            <a:ext cx="1783080" cy="2286000"/>
          </a:xfrm>
          <a:prstGeom prst="rect">
            <a:avLst/>
          </a:prstGeom>
          <a:noFill/>
          <a:ln>
            <a:noFill/>
          </a:ln>
        </p:spPr>
      </p:pic>
      <p:pic>
        <p:nvPicPr>
          <p:cNvPr id="478" name="Google Shape;478;p82"/>
          <p:cNvPicPr preferRelativeResize="0"/>
          <p:nvPr/>
        </p:nvPicPr>
        <p:blipFill>
          <a:blip r:embed="rId4">
            <a:alphaModFix/>
          </a:blip>
          <a:stretch>
            <a:fillRect/>
          </a:stretch>
        </p:blipFill>
        <p:spPr>
          <a:xfrm>
            <a:off x="708650" y="4572000"/>
            <a:ext cx="1783079" cy="2286000"/>
          </a:xfrm>
          <a:prstGeom prst="rect">
            <a:avLst/>
          </a:prstGeom>
          <a:noFill/>
          <a:ln>
            <a:noFill/>
          </a:ln>
        </p:spPr>
      </p:pic>
      <p:pic>
        <p:nvPicPr>
          <p:cNvPr id="479" name="Google Shape;479;p82"/>
          <p:cNvPicPr preferRelativeResize="0"/>
          <p:nvPr/>
        </p:nvPicPr>
        <p:blipFill>
          <a:blip r:embed="rId5">
            <a:alphaModFix/>
          </a:blip>
          <a:stretch>
            <a:fillRect/>
          </a:stretch>
        </p:blipFill>
        <p:spPr>
          <a:xfrm>
            <a:off x="6697975" y="0"/>
            <a:ext cx="1691640" cy="2286000"/>
          </a:xfrm>
          <a:prstGeom prst="rect">
            <a:avLst/>
          </a:prstGeom>
          <a:noFill/>
          <a:ln>
            <a:noFill/>
          </a:ln>
        </p:spPr>
      </p:pic>
      <p:pic>
        <p:nvPicPr>
          <p:cNvPr id="480" name="Google Shape;480;p82"/>
          <p:cNvPicPr preferRelativeResize="0"/>
          <p:nvPr/>
        </p:nvPicPr>
        <p:blipFill>
          <a:blip r:embed="rId6">
            <a:alphaModFix/>
          </a:blip>
          <a:stretch>
            <a:fillRect/>
          </a:stretch>
        </p:blipFill>
        <p:spPr>
          <a:xfrm>
            <a:off x="457200" y="2531750"/>
            <a:ext cx="2286002" cy="1794510"/>
          </a:xfrm>
          <a:prstGeom prst="rect">
            <a:avLst/>
          </a:prstGeom>
          <a:noFill/>
          <a:ln>
            <a:noFill/>
          </a:ln>
        </p:spPr>
      </p:pic>
      <p:pic>
        <p:nvPicPr>
          <p:cNvPr id="481" name="Google Shape;481;p82"/>
          <p:cNvPicPr preferRelativeResize="0"/>
          <p:nvPr/>
        </p:nvPicPr>
        <p:blipFill>
          <a:blip r:embed="rId7">
            <a:alphaModFix/>
          </a:blip>
          <a:stretch>
            <a:fillRect/>
          </a:stretch>
        </p:blipFill>
        <p:spPr>
          <a:xfrm>
            <a:off x="3428992" y="2577469"/>
            <a:ext cx="2286000" cy="1691640"/>
          </a:xfrm>
          <a:prstGeom prst="rect">
            <a:avLst/>
          </a:prstGeom>
          <a:noFill/>
          <a:ln>
            <a:noFill/>
          </a:ln>
        </p:spPr>
      </p:pic>
      <p:pic>
        <p:nvPicPr>
          <p:cNvPr id="482" name="Google Shape;482;p82"/>
          <p:cNvPicPr preferRelativeResize="0"/>
          <p:nvPr/>
        </p:nvPicPr>
        <p:blipFill>
          <a:blip r:embed="rId8">
            <a:alphaModFix/>
          </a:blip>
          <a:stretch>
            <a:fillRect/>
          </a:stretch>
        </p:blipFill>
        <p:spPr>
          <a:xfrm>
            <a:off x="6400800" y="2543175"/>
            <a:ext cx="2285999" cy="1771650"/>
          </a:xfrm>
          <a:prstGeom prst="rect">
            <a:avLst/>
          </a:prstGeom>
          <a:noFill/>
          <a:ln>
            <a:noFill/>
          </a:ln>
        </p:spPr>
      </p:pic>
      <p:pic>
        <p:nvPicPr>
          <p:cNvPr id="483" name="Google Shape;483;p82"/>
          <p:cNvPicPr preferRelativeResize="0"/>
          <p:nvPr/>
        </p:nvPicPr>
        <p:blipFill>
          <a:blip r:embed="rId9">
            <a:alphaModFix/>
          </a:blip>
          <a:stretch>
            <a:fillRect/>
          </a:stretch>
        </p:blipFill>
        <p:spPr>
          <a:xfrm>
            <a:off x="3429000" y="268600"/>
            <a:ext cx="2285999" cy="1748790"/>
          </a:xfrm>
          <a:prstGeom prst="rect">
            <a:avLst/>
          </a:prstGeom>
          <a:noFill/>
          <a:ln>
            <a:noFill/>
          </a:ln>
        </p:spPr>
      </p:pic>
      <p:pic>
        <p:nvPicPr>
          <p:cNvPr id="484" name="Google Shape;484;p82"/>
          <p:cNvPicPr preferRelativeResize="0"/>
          <p:nvPr/>
        </p:nvPicPr>
        <p:blipFill>
          <a:blip r:embed="rId10">
            <a:alphaModFix/>
          </a:blip>
          <a:stretch>
            <a:fillRect/>
          </a:stretch>
        </p:blipFill>
        <p:spPr>
          <a:xfrm>
            <a:off x="3431863" y="4829175"/>
            <a:ext cx="2285999" cy="1771650"/>
          </a:xfrm>
          <a:prstGeom prst="rect">
            <a:avLst/>
          </a:prstGeom>
          <a:noFill/>
          <a:ln>
            <a:noFill/>
          </a:ln>
        </p:spPr>
      </p:pic>
      <p:pic>
        <p:nvPicPr>
          <p:cNvPr id="485" name="Google Shape;485;p82"/>
          <p:cNvPicPr preferRelativeResize="0"/>
          <p:nvPr/>
        </p:nvPicPr>
        <p:blipFill>
          <a:blip r:embed="rId11">
            <a:alphaModFix/>
          </a:blip>
          <a:stretch>
            <a:fillRect/>
          </a:stretch>
        </p:blipFill>
        <p:spPr>
          <a:xfrm>
            <a:off x="6658000" y="4572000"/>
            <a:ext cx="1771650" cy="22860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pic>
        <p:nvPicPr>
          <p:cNvPr id="490" name="Google Shape;490;p83"/>
          <p:cNvPicPr preferRelativeResize="0"/>
          <p:nvPr/>
        </p:nvPicPr>
        <p:blipFill>
          <a:blip r:embed="rId3">
            <a:alphaModFix/>
          </a:blip>
          <a:stretch>
            <a:fillRect/>
          </a:stretch>
        </p:blipFill>
        <p:spPr>
          <a:xfrm>
            <a:off x="0" y="0"/>
            <a:ext cx="5349240" cy="6858000"/>
          </a:xfrm>
          <a:prstGeom prst="rect">
            <a:avLst/>
          </a:prstGeom>
          <a:noFill/>
          <a:ln>
            <a:noFill/>
          </a:ln>
        </p:spPr>
      </p:pic>
      <p:sp>
        <p:nvSpPr>
          <p:cNvPr id="491" name="Google Shape;491;p83"/>
          <p:cNvSpPr txBox="1"/>
          <p:nvPr/>
        </p:nvSpPr>
        <p:spPr>
          <a:xfrm>
            <a:off x="5349240" y="0"/>
            <a:ext cx="3794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Sophia Hewitt</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acrylic on panel</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pic>
        <p:nvPicPr>
          <p:cNvPr id="496" name="Google Shape;496;p84"/>
          <p:cNvPicPr preferRelativeResize="0"/>
          <p:nvPr/>
        </p:nvPicPr>
        <p:blipFill>
          <a:blip r:embed="rId3">
            <a:alphaModFix/>
          </a:blip>
          <a:stretch>
            <a:fillRect/>
          </a:stretch>
        </p:blipFill>
        <p:spPr>
          <a:xfrm>
            <a:off x="434975" y="0"/>
            <a:ext cx="8274050" cy="6350000"/>
          </a:xfrm>
          <a:prstGeom prst="rect">
            <a:avLst/>
          </a:prstGeom>
          <a:noFill/>
          <a:ln>
            <a:noFill/>
          </a:ln>
        </p:spPr>
      </p:pic>
      <p:sp>
        <p:nvSpPr>
          <p:cNvPr id="497" name="Google Shape;497;p8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Bible Omod</a:t>
            </a:r>
            <a:r>
              <a:rPr lang="en" sz="3000">
                <a:solidFill>
                  <a:srgbClr val="888888"/>
                </a:solidFill>
                <a:latin typeface="Oswald"/>
                <a:ea typeface="Oswald"/>
                <a:cs typeface="Oswald"/>
                <a:sym typeface="Oswald"/>
              </a:rPr>
              <a:t>, acrylic on panel, Spring 2023 at Citadel High</a:t>
            </a:r>
            <a:endParaRPr sz="3000">
              <a:solidFill>
                <a:srgbClr val="888888"/>
              </a:solidFill>
              <a:latin typeface="Oswald"/>
              <a:ea typeface="Oswald"/>
              <a:cs typeface="Oswald"/>
              <a:sym typeface="Oswa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pic>
        <p:nvPicPr>
          <p:cNvPr id="502" name="Google Shape;502;p85"/>
          <p:cNvPicPr preferRelativeResize="0"/>
          <p:nvPr/>
        </p:nvPicPr>
        <p:blipFill>
          <a:blip r:embed="rId3">
            <a:alphaModFix/>
          </a:blip>
          <a:stretch>
            <a:fillRect/>
          </a:stretch>
        </p:blipFill>
        <p:spPr>
          <a:xfrm>
            <a:off x="0" y="0"/>
            <a:ext cx="5081778" cy="6858000"/>
          </a:xfrm>
          <a:prstGeom prst="rect">
            <a:avLst/>
          </a:prstGeom>
          <a:noFill/>
          <a:ln>
            <a:noFill/>
          </a:ln>
        </p:spPr>
      </p:pic>
      <p:sp>
        <p:nvSpPr>
          <p:cNvPr id="503" name="Google Shape;503;p85"/>
          <p:cNvSpPr txBox="1"/>
          <p:nvPr/>
        </p:nvSpPr>
        <p:spPr>
          <a:xfrm>
            <a:off x="5081778" y="0"/>
            <a:ext cx="4062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Liah Boddie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acrylic on panel</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pic>
        <p:nvPicPr>
          <p:cNvPr id="508" name="Google Shape;508;p86"/>
          <p:cNvPicPr preferRelativeResize="0"/>
          <p:nvPr/>
        </p:nvPicPr>
        <p:blipFill>
          <a:blip r:embed="rId3">
            <a:alphaModFix/>
          </a:blip>
          <a:stretch>
            <a:fillRect/>
          </a:stretch>
        </p:blipFill>
        <p:spPr>
          <a:xfrm>
            <a:off x="536575" y="0"/>
            <a:ext cx="8070850" cy="6350000"/>
          </a:xfrm>
          <a:prstGeom prst="rect">
            <a:avLst/>
          </a:prstGeom>
          <a:noFill/>
          <a:ln>
            <a:noFill/>
          </a:ln>
        </p:spPr>
      </p:pic>
      <p:sp>
        <p:nvSpPr>
          <p:cNvPr id="509" name="Google Shape;509;p86"/>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Jo Scanlan-Casey</a:t>
            </a:r>
            <a:r>
              <a:rPr lang="en" sz="3000">
                <a:solidFill>
                  <a:srgbClr val="888888"/>
                </a:solidFill>
                <a:latin typeface="Oswald"/>
                <a:ea typeface="Oswald"/>
                <a:cs typeface="Oswald"/>
                <a:sym typeface="Oswald"/>
              </a:rPr>
              <a:t>, acrylic on panel, Spring 2023 at Citadel High</a:t>
            </a:r>
            <a:endParaRPr sz="3000">
              <a:solidFill>
                <a:srgbClr val="888888"/>
              </a:solidFill>
              <a:latin typeface="Oswald"/>
              <a:ea typeface="Oswald"/>
              <a:cs typeface="Oswald"/>
              <a:sym typeface="Oswa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42"/>
          <p:cNvSpPr txBox="1"/>
          <p:nvPr/>
        </p:nvSpPr>
        <p:spPr>
          <a:xfrm>
            <a:off x="-75" y="5946500"/>
            <a:ext cx="9144000" cy="911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Carl Ray </a:t>
            </a:r>
            <a:r>
              <a:rPr i="1" lang="en" sz="2400">
                <a:solidFill>
                  <a:srgbClr val="B7B7B7"/>
                </a:solidFill>
                <a:latin typeface="Cabin"/>
                <a:ea typeface="Cabin"/>
                <a:cs typeface="Cabin"/>
                <a:sym typeface="Cabin"/>
              </a:rPr>
              <a:t>(Ontario), </a:t>
            </a:r>
            <a:r>
              <a:rPr b="1" i="1" lang="en" sz="2400">
                <a:solidFill>
                  <a:srgbClr val="FFFFFF"/>
                </a:solidFill>
                <a:latin typeface="Cabin"/>
                <a:ea typeface="Cabin"/>
                <a:cs typeface="Cabin"/>
                <a:sym typeface="Cabin"/>
              </a:rPr>
              <a:t>Moose</a:t>
            </a:r>
            <a:r>
              <a:rPr i="1" lang="en" sz="2400">
                <a:solidFill>
                  <a:srgbClr val="B7B7B7"/>
                </a:solidFill>
                <a:latin typeface="Cabin"/>
                <a:ea typeface="Cabin"/>
                <a:cs typeface="Cabin"/>
                <a:sym typeface="Cabin"/>
              </a:rPr>
              <a:t>, 1977.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Acrylic on canvas, 30" x 40".</a:t>
            </a:r>
            <a:endParaRPr i="1" sz="2400">
              <a:solidFill>
                <a:srgbClr val="B7B7B7"/>
              </a:solidFill>
              <a:latin typeface="Cabin"/>
              <a:ea typeface="Cabin"/>
              <a:cs typeface="Cabin"/>
              <a:sym typeface="Cabin"/>
            </a:endParaRPr>
          </a:p>
        </p:txBody>
      </p:sp>
      <p:pic>
        <p:nvPicPr>
          <p:cNvPr descr="Image from https://instagram.fyaw1-1.fna.fbcdn.net/v/t51.2885-15/e35/91409946_1867060510085298_4083900551016472103_n.jpg?_nc_ht=instagram.fyaw1-1.fna.fbcdn.net&amp;_nc_cat=106&amp;_nc_ohc=LL57I2n0MboAX9y16Y3&amp;oh=8d382d6c8e9a62c7aa083adaee581e44&amp;oe=5EB56A5A" id="193" name="Google Shape;193;p42"/>
          <p:cNvPicPr preferRelativeResize="0"/>
          <p:nvPr/>
        </p:nvPicPr>
        <p:blipFill>
          <a:blip r:embed="rId3">
            <a:alphaModFix/>
          </a:blip>
          <a:stretch>
            <a:fillRect/>
          </a:stretch>
        </p:blipFill>
        <p:spPr>
          <a:xfrm>
            <a:off x="-76" y="381000"/>
            <a:ext cx="7276425" cy="5469454"/>
          </a:xfrm>
          <a:prstGeom prst="rect">
            <a:avLst/>
          </a:prstGeom>
          <a:noFill/>
          <a:ln>
            <a:noFill/>
          </a:ln>
        </p:spPr>
      </p:pic>
      <p:pic>
        <p:nvPicPr>
          <p:cNvPr id="194" name="Google Shape;194;p42"/>
          <p:cNvPicPr preferRelativeResize="0"/>
          <p:nvPr/>
        </p:nvPicPr>
        <p:blipFill>
          <a:blip r:embed="rId4">
            <a:alphaModFix/>
          </a:blip>
          <a:stretch>
            <a:fillRect/>
          </a:stretch>
        </p:blipFill>
        <p:spPr>
          <a:xfrm>
            <a:off x="7276350" y="2201325"/>
            <a:ext cx="1828800" cy="1828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id="514" name="Google Shape;514;p87"/>
          <p:cNvPicPr preferRelativeResize="0"/>
          <p:nvPr/>
        </p:nvPicPr>
        <p:blipFill>
          <a:blip r:embed="rId3">
            <a:alphaModFix/>
          </a:blip>
          <a:stretch>
            <a:fillRect/>
          </a:stretch>
        </p:blipFill>
        <p:spPr>
          <a:xfrm>
            <a:off x="338667" y="41519"/>
            <a:ext cx="8466666" cy="6266963"/>
          </a:xfrm>
          <a:prstGeom prst="rect">
            <a:avLst/>
          </a:prstGeom>
          <a:noFill/>
          <a:ln>
            <a:noFill/>
          </a:ln>
        </p:spPr>
      </p:pic>
      <p:sp>
        <p:nvSpPr>
          <p:cNvPr id="515" name="Google Shape;515;p8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Gabriel Espinoza</a:t>
            </a:r>
            <a:r>
              <a:rPr lang="en" sz="3000">
                <a:solidFill>
                  <a:srgbClr val="888888"/>
                </a:solidFill>
                <a:latin typeface="Oswald"/>
                <a:ea typeface="Oswald"/>
                <a:cs typeface="Oswald"/>
                <a:sym typeface="Oswald"/>
              </a:rPr>
              <a:t>, acrylic on panel, Spring 2023 at Citadel High</a:t>
            </a:r>
            <a:endParaRPr sz="3000">
              <a:solidFill>
                <a:srgbClr val="888888"/>
              </a:solidFill>
              <a:latin typeface="Oswald"/>
              <a:ea typeface="Oswald"/>
              <a:cs typeface="Oswald"/>
              <a:sym typeface="Oswa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pic>
        <p:nvPicPr>
          <p:cNvPr id="520" name="Google Shape;520;p88"/>
          <p:cNvPicPr preferRelativeResize="0"/>
          <p:nvPr/>
        </p:nvPicPr>
        <p:blipFill>
          <a:blip r:embed="rId3">
            <a:alphaModFix/>
          </a:blip>
          <a:stretch>
            <a:fillRect/>
          </a:stretch>
        </p:blipFill>
        <p:spPr>
          <a:xfrm>
            <a:off x="476250" y="0"/>
            <a:ext cx="8191500" cy="6350000"/>
          </a:xfrm>
          <a:prstGeom prst="rect">
            <a:avLst/>
          </a:prstGeom>
          <a:noFill/>
          <a:ln>
            <a:noFill/>
          </a:ln>
        </p:spPr>
      </p:pic>
      <p:sp>
        <p:nvSpPr>
          <p:cNvPr id="521" name="Google Shape;521;p8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Ella Stockley-Smith</a:t>
            </a:r>
            <a:r>
              <a:rPr lang="en" sz="3000">
                <a:solidFill>
                  <a:srgbClr val="888888"/>
                </a:solidFill>
                <a:latin typeface="Oswald"/>
                <a:ea typeface="Oswald"/>
                <a:cs typeface="Oswald"/>
                <a:sym typeface="Oswald"/>
              </a:rPr>
              <a:t>, acrylic on panel, Spring 2023 at Citadel High</a:t>
            </a:r>
            <a:endParaRPr sz="3000">
              <a:solidFill>
                <a:srgbClr val="888888"/>
              </a:solidFill>
              <a:latin typeface="Oswald"/>
              <a:ea typeface="Oswald"/>
              <a:cs typeface="Oswald"/>
              <a:sym typeface="Oswa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pic>
        <p:nvPicPr>
          <p:cNvPr id="526" name="Google Shape;526;p89"/>
          <p:cNvPicPr preferRelativeResize="0"/>
          <p:nvPr/>
        </p:nvPicPr>
        <p:blipFill>
          <a:blip r:embed="rId3">
            <a:alphaModFix/>
          </a:blip>
          <a:stretch>
            <a:fillRect/>
          </a:stretch>
        </p:blipFill>
        <p:spPr>
          <a:xfrm>
            <a:off x="0" y="0"/>
            <a:ext cx="5362956" cy="6858000"/>
          </a:xfrm>
          <a:prstGeom prst="rect">
            <a:avLst/>
          </a:prstGeom>
          <a:noFill/>
          <a:ln>
            <a:noFill/>
          </a:ln>
        </p:spPr>
      </p:pic>
      <p:sp>
        <p:nvSpPr>
          <p:cNvPr id="527" name="Google Shape;527;p89"/>
          <p:cNvSpPr txBox="1"/>
          <p:nvPr/>
        </p:nvSpPr>
        <p:spPr>
          <a:xfrm>
            <a:off x="5362956" y="0"/>
            <a:ext cx="3780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Ray Cleary</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acrylic on panel</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pic>
        <p:nvPicPr>
          <p:cNvPr id="532" name="Google Shape;532;p90"/>
          <p:cNvPicPr preferRelativeResize="0"/>
          <p:nvPr/>
        </p:nvPicPr>
        <p:blipFill>
          <a:blip r:embed="rId3">
            <a:alphaModFix/>
          </a:blip>
          <a:stretch>
            <a:fillRect/>
          </a:stretch>
        </p:blipFill>
        <p:spPr>
          <a:xfrm>
            <a:off x="476250" y="0"/>
            <a:ext cx="8191500" cy="6350000"/>
          </a:xfrm>
          <a:prstGeom prst="rect">
            <a:avLst/>
          </a:prstGeom>
          <a:noFill/>
          <a:ln>
            <a:noFill/>
          </a:ln>
        </p:spPr>
      </p:pic>
      <p:sp>
        <p:nvSpPr>
          <p:cNvPr id="533" name="Google Shape;533;p90"/>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Avery Myette</a:t>
            </a:r>
            <a:r>
              <a:rPr lang="en" sz="3000">
                <a:solidFill>
                  <a:srgbClr val="888888"/>
                </a:solidFill>
                <a:latin typeface="Oswald"/>
                <a:ea typeface="Oswald"/>
                <a:cs typeface="Oswald"/>
                <a:sym typeface="Oswald"/>
              </a:rPr>
              <a:t>, acrylic on panel, Spring 2023 at Citadel High</a:t>
            </a:r>
            <a:endParaRPr sz="3000">
              <a:solidFill>
                <a:srgbClr val="888888"/>
              </a:solidFill>
              <a:latin typeface="Oswald"/>
              <a:ea typeface="Oswald"/>
              <a:cs typeface="Oswald"/>
              <a:sym typeface="Oswa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id="538" name="Google Shape;538;p91"/>
          <p:cNvPicPr preferRelativeResize="0"/>
          <p:nvPr/>
        </p:nvPicPr>
        <p:blipFill>
          <a:blip r:embed="rId3">
            <a:alphaModFix/>
          </a:blip>
          <a:stretch>
            <a:fillRect/>
          </a:stretch>
        </p:blipFill>
        <p:spPr>
          <a:xfrm>
            <a:off x="0" y="0"/>
            <a:ext cx="5301234" cy="6858000"/>
          </a:xfrm>
          <a:prstGeom prst="rect">
            <a:avLst/>
          </a:prstGeom>
          <a:noFill/>
          <a:ln>
            <a:noFill/>
          </a:ln>
        </p:spPr>
      </p:pic>
      <p:sp>
        <p:nvSpPr>
          <p:cNvPr id="539" name="Google Shape;539;p91"/>
          <p:cNvSpPr txBox="1"/>
          <p:nvPr/>
        </p:nvSpPr>
        <p:spPr>
          <a:xfrm>
            <a:off x="5301234" y="0"/>
            <a:ext cx="3842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Andrew O'Neill Santiago</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acrylic on panel</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pic>
        <p:nvPicPr>
          <p:cNvPr id="544" name="Google Shape;544;p92"/>
          <p:cNvPicPr preferRelativeResize="0"/>
          <p:nvPr/>
        </p:nvPicPr>
        <p:blipFill>
          <a:blip r:embed="rId3">
            <a:alphaModFix/>
          </a:blip>
          <a:stretch>
            <a:fillRect/>
          </a:stretch>
        </p:blipFill>
        <p:spPr>
          <a:xfrm>
            <a:off x="708650" y="0"/>
            <a:ext cx="1783080" cy="2286000"/>
          </a:xfrm>
          <a:prstGeom prst="rect">
            <a:avLst/>
          </a:prstGeom>
          <a:noFill/>
          <a:ln>
            <a:noFill/>
          </a:ln>
        </p:spPr>
      </p:pic>
      <p:pic>
        <p:nvPicPr>
          <p:cNvPr id="545" name="Google Shape;545;p92"/>
          <p:cNvPicPr preferRelativeResize="0"/>
          <p:nvPr/>
        </p:nvPicPr>
        <p:blipFill>
          <a:blip r:embed="rId4">
            <a:alphaModFix/>
          </a:blip>
          <a:stretch>
            <a:fillRect/>
          </a:stretch>
        </p:blipFill>
        <p:spPr>
          <a:xfrm>
            <a:off x="708650" y="4572000"/>
            <a:ext cx="1783079" cy="2286000"/>
          </a:xfrm>
          <a:prstGeom prst="rect">
            <a:avLst/>
          </a:prstGeom>
          <a:noFill/>
          <a:ln>
            <a:noFill/>
          </a:ln>
        </p:spPr>
      </p:pic>
      <p:pic>
        <p:nvPicPr>
          <p:cNvPr id="546" name="Google Shape;546;p92"/>
          <p:cNvPicPr preferRelativeResize="0"/>
          <p:nvPr/>
        </p:nvPicPr>
        <p:blipFill>
          <a:blip r:embed="rId5">
            <a:alphaModFix/>
          </a:blip>
          <a:stretch>
            <a:fillRect/>
          </a:stretch>
        </p:blipFill>
        <p:spPr>
          <a:xfrm>
            <a:off x="6697975" y="0"/>
            <a:ext cx="1691640" cy="2286000"/>
          </a:xfrm>
          <a:prstGeom prst="rect">
            <a:avLst/>
          </a:prstGeom>
          <a:noFill/>
          <a:ln>
            <a:noFill/>
          </a:ln>
        </p:spPr>
      </p:pic>
      <p:pic>
        <p:nvPicPr>
          <p:cNvPr id="547" name="Google Shape;547;p92"/>
          <p:cNvPicPr preferRelativeResize="0"/>
          <p:nvPr/>
        </p:nvPicPr>
        <p:blipFill>
          <a:blip r:embed="rId6">
            <a:alphaModFix/>
          </a:blip>
          <a:stretch>
            <a:fillRect/>
          </a:stretch>
        </p:blipFill>
        <p:spPr>
          <a:xfrm>
            <a:off x="457200" y="2531750"/>
            <a:ext cx="2286002" cy="1794510"/>
          </a:xfrm>
          <a:prstGeom prst="rect">
            <a:avLst/>
          </a:prstGeom>
          <a:noFill/>
          <a:ln>
            <a:noFill/>
          </a:ln>
        </p:spPr>
      </p:pic>
      <p:pic>
        <p:nvPicPr>
          <p:cNvPr id="548" name="Google Shape;548;p92"/>
          <p:cNvPicPr preferRelativeResize="0"/>
          <p:nvPr/>
        </p:nvPicPr>
        <p:blipFill>
          <a:blip r:embed="rId7">
            <a:alphaModFix/>
          </a:blip>
          <a:stretch>
            <a:fillRect/>
          </a:stretch>
        </p:blipFill>
        <p:spPr>
          <a:xfrm>
            <a:off x="3428992" y="2577469"/>
            <a:ext cx="2286000" cy="1691640"/>
          </a:xfrm>
          <a:prstGeom prst="rect">
            <a:avLst/>
          </a:prstGeom>
          <a:noFill/>
          <a:ln>
            <a:noFill/>
          </a:ln>
        </p:spPr>
      </p:pic>
      <p:pic>
        <p:nvPicPr>
          <p:cNvPr id="549" name="Google Shape;549;p92"/>
          <p:cNvPicPr preferRelativeResize="0"/>
          <p:nvPr/>
        </p:nvPicPr>
        <p:blipFill>
          <a:blip r:embed="rId8">
            <a:alphaModFix/>
          </a:blip>
          <a:stretch>
            <a:fillRect/>
          </a:stretch>
        </p:blipFill>
        <p:spPr>
          <a:xfrm>
            <a:off x="6400800" y="2543175"/>
            <a:ext cx="2285999" cy="1771650"/>
          </a:xfrm>
          <a:prstGeom prst="rect">
            <a:avLst/>
          </a:prstGeom>
          <a:noFill/>
          <a:ln>
            <a:noFill/>
          </a:ln>
        </p:spPr>
      </p:pic>
      <p:pic>
        <p:nvPicPr>
          <p:cNvPr id="550" name="Google Shape;550;p92"/>
          <p:cNvPicPr preferRelativeResize="0"/>
          <p:nvPr/>
        </p:nvPicPr>
        <p:blipFill>
          <a:blip r:embed="rId9">
            <a:alphaModFix/>
          </a:blip>
          <a:stretch>
            <a:fillRect/>
          </a:stretch>
        </p:blipFill>
        <p:spPr>
          <a:xfrm>
            <a:off x="3429000" y="268600"/>
            <a:ext cx="2285999" cy="1748790"/>
          </a:xfrm>
          <a:prstGeom prst="rect">
            <a:avLst/>
          </a:prstGeom>
          <a:noFill/>
          <a:ln>
            <a:noFill/>
          </a:ln>
        </p:spPr>
      </p:pic>
      <p:pic>
        <p:nvPicPr>
          <p:cNvPr id="551" name="Google Shape;551;p92"/>
          <p:cNvPicPr preferRelativeResize="0"/>
          <p:nvPr/>
        </p:nvPicPr>
        <p:blipFill>
          <a:blip r:embed="rId10">
            <a:alphaModFix/>
          </a:blip>
          <a:stretch>
            <a:fillRect/>
          </a:stretch>
        </p:blipFill>
        <p:spPr>
          <a:xfrm>
            <a:off x="3431863" y="4829175"/>
            <a:ext cx="2285999" cy="1771650"/>
          </a:xfrm>
          <a:prstGeom prst="rect">
            <a:avLst/>
          </a:prstGeom>
          <a:noFill/>
          <a:ln>
            <a:noFill/>
          </a:ln>
        </p:spPr>
      </p:pic>
      <p:pic>
        <p:nvPicPr>
          <p:cNvPr id="552" name="Google Shape;552;p92"/>
          <p:cNvPicPr preferRelativeResize="0"/>
          <p:nvPr/>
        </p:nvPicPr>
        <p:blipFill>
          <a:blip r:embed="rId11">
            <a:alphaModFix/>
          </a:blip>
          <a:stretch>
            <a:fillRect/>
          </a:stretch>
        </p:blipFill>
        <p:spPr>
          <a:xfrm>
            <a:off x="6658000" y="4572000"/>
            <a:ext cx="1771650" cy="22860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60" name="Shape 560"/>
        <p:cNvGrpSpPr/>
        <p:nvPr/>
      </p:nvGrpSpPr>
      <p:grpSpPr>
        <a:xfrm>
          <a:off x="0" y="0"/>
          <a:ext cx="0" cy="0"/>
          <a:chOff x="0" y="0"/>
          <a:chExt cx="0" cy="0"/>
        </a:xfrm>
      </p:grpSpPr>
      <p:sp>
        <p:nvSpPr>
          <p:cNvPr descr="All text" id="561" name="Google Shape;561;p94"/>
          <p:cNvSpPr txBox="1"/>
          <p:nvPr/>
        </p:nvSpPr>
        <p:spPr>
          <a:xfrm>
            <a:off x="0" y="5916700"/>
            <a:ext cx="9144000" cy="941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B7B7B7"/>
                </a:solidFill>
                <a:latin typeface="Oswald"/>
                <a:ea typeface="Oswald"/>
                <a:cs typeface="Oswald"/>
                <a:sym typeface="Oswald"/>
              </a:rPr>
              <a:t>Take a look at how people responded to </a:t>
            </a:r>
            <a:r>
              <a:rPr lang="en" sz="3000">
                <a:solidFill>
                  <a:srgbClr val="00FF00"/>
                </a:solidFill>
                <a:latin typeface="Oswald"/>
                <a:ea typeface="Oswald"/>
                <a:cs typeface="Oswald"/>
                <a:sym typeface="Oswald"/>
              </a:rPr>
              <a:t>other people’s thoughts</a:t>
            </a:r>
            <a:endParaRPr sz="3000">
              <a:solidFill>
                <a:srgbClr val="00FF00"/>
              </a:solidFill>
              <a:latin typeface="Oswald"/>
              <a:ea typeface="Oswald"/>
              <a:cs typeface="Oswald"/>
              <a:sym typeface="Oswald"/>
            </a:endParaRPr>
          </a:p>
        </p:txBody>
      </p:sp>
      <p:pic>
        <p:nvPicPr>
          <p:cNvPr id="562" name="Google Shape;562;p94"/>
          <p:cNvPicPr preferRelativeResize="0"/>
          <p:nvPr/>
        </p:nvPicPr>
        <p:blipFill>
          <a:blip r:embed="rId3">
            <a:alphaModFix/>
          </a:blip>
          <a:stretch>
            <a:fillRect/>
          </a:stretch>
        </p:blipFill>
        <p:spPr>
          <a:xfrm>
            <a:off x="0" y="0"/>
            <a:ext cx="4571999" cy="5916713"/>
          </a:xfrm>
          <a:prstGeom prst="rect">
            <a:avLst/>
          </a:prstGeom>
          <a:noFill/>
          <a:ln>
            <a:noFill/>
          </a:ln>
        </p:spPr>
      </p:pic>
      <p:pic>
        <p:nvPicPr>
          <p:cNvPr id="563" name="Google Shape;563;p94"/>
          <p:cNvPicPr preferRelativeResize="0"/>
          <p:nvPr/>
        </p:nvPicPr>
        <p:blipFill>
          <a:blip r:embed="rId4">
            <a:alphaModFix/>
          </a:blip>
          <a:stretch>
            <a:fillRect/>
          </a:stretch>
        </p:blipFill>
        <p:spPr>
          <a:xfrm>
            <a:off x="4572000" y="0"/>
            <a:ext cx="4571999" cy="5916713"/>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descr="Title" id="568" name="Google Shape;568;p95"/>
          <p:cNvSpPr txBox="1"/>
          <p:nvPr/>
        </p:nvSpPr>
        <p:spPr>
          <a:xfrm>
            <a:off x="0" y="0"/>
            <a:ext cx="9144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600">
                <a:solidFill>
                  <a:srgbClr val="FFFFFF"/>
                </a:solidFill>
                <a:latin typeface="Oswald"/>
                <a:ea typeface="Oswald"/>
                <a:cs typeface="Oswald"/>
                <a:sym typeface="Oswald"/>
              </a:rPr>
              <a:t>Art synectics:</a:t>
            </a:r>
            <a:endParaRPr sz="1800">
              <a:solidFill>
                <a:srgbClr val="FFFFFF"/>
              </a:solidFill>
              <a:latin typeface="Oswald"/>
              <a:ea typeface="Oswald"/>
              <a:cs typeface="Oswald"/>
              <a:sym typeface="Oswald"/>
            </a:endParaRPr>
          </a:p>
          <a:p>
            <a:pPr indent="0" lvl="0" marL="0" rtl="0" algn="ctr">
              <a:spcBef>
                <a:spcPts val="0"/>
              </a:spcBef>
              <a:spcAft>
                <a:spcPts val="0"/>
              </a:spcAft>
              <a:buNone/>
            </a:pPr>
            <a:r>
              <a:rPr lang="en" sz="4200">
                <a:solidFill>
                  <a:srgbClr val="00FF00"/>
                </a:solidFill>
                <a:latin typeface="Oswald"/>
                <a:ea typeface="Oswald"/>
                <a:cs typeface="Oswald"/>
                <a:sym typeface="Oswald"/>
              </a:rPr>
              <a:t>combining</a:t>
            </a:r>
            <a:r>
              <a:rPr lang="en" sz="4200">
                <a:solidFill>
                  <a:srgbClr val="FFFFFF"/>
                </a:solidFill>
                <a:latin typeface="Oswald"/>
                <a:ea typeface="Oswald"/>
                <a:cs typeface="Oswald"/>
                <a:sym typeface="Oswald"/>
              </a:rPr>
              <a:t> things together to come up with better concepts</a:t>
            </a:r>
            <a:endParaRPr sz="4200">
              <a:solidFill>
                <a:srgbClr val="FFFFFF"/>
              </a:solidFill>
              <a:latin typeface="Oswald"/>
              <a:ea typeface="Oswald"/>
              <a:cs typeface="Oswald"/>
              <a:sym typeface="Oswald"/>
            </a:endParaRPr>
          </a:p>
        </p:txBody>
      </p:sp>
      <p:sp>
        <p:nvSpPr>
          <p:cNvPr descr="Translations" id="569" name="Google Shape;569;p95"/>
          <p:cNvSpPr txBox="1"/>
          <p:nvPr/>
        </p:nvSpPr>
        <p:spPr>
          <a:xfrm>
            <a:off x="0" y="2286000"/>
            <a:ext cx="9144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التآزر الفني: الجمع بين الأشياء معًا للتوصل إلى مفاهيم أفضل</a:t>
            </a:r>
            <a:endParaRPr sz="1500">
              <a:solidFill>
                <a:srgbClr val="AAAAAA"/>
              </a:solidFill>
              <a:latin typeface="Average"/>
              <a:ea typeface="Average"/>
              <a:cs typeface="Average"/>
              <a:sym typeface="Average"/>
            </a:endParaRPr>
          </a:p>
          <a:p>
            <a:pPr indent="0" lvl="0" marL="0" rtl="0" algn="ctr">
              <a:spcBef>
                <a:spcPts val="1000"/>
              </a:spcBef>
              <a:spcAft>
                <a:spcPts val="0"/>
              </a:spcAft>
              <a:buNone/>
            </a:pPr>
            <a:r>
              <a:rPr lang="en" sz="1500">
                <a:solidFill>
                  <a:srgbClr val="AAAAAA"/>
                </a:solidFill>
                <a:latin typeface="Average"/>
                <a:ea typeface="Average"/>
                <a:cs typeface="Average"/>
                <a:sym typeface="Average"/>
              </a:rPr>
              <a:t>艺术联想：将事物结合起来以产生更好的概念</a:t>
            </a:r>
            <a:endParaRPr sz="1500">
              <a:solidFill>
                <a:srgbClr val="AAAAAA"/>
              </a:solidFill>
              <a:latin typeface="Average"/>
              <a:ea typeface="Average"/>
              <a:cs typeface="Average"/>
              <a:sym typeface="Average"/>
            </a:endParaRPr>
          </a:p>
          <a:p>
            <a:pPr indent="0" lvl="0" marL="0" rtl="1" algn="ctr">
              <a:spcBef>
                <a:spcPts val="1000"/>
              </a:spcBef>
              <a:spcAft>
                <a:spcPts val="0"/>
              </a:spcAft>
              <a:buNone/>
            </a:pPr>
            <a:r>
              <a:rPr lang="en" sz="1500">
                <a:solidFill>
                  <a:srgbClr val="AAAAAA"/>
                </a:solidFill>
                <a:latin typeface="Average"/>
                <a:ea typeface="Average"/>
                <a:cs typeface="Average"/>
                <a:sym typeface="Average"/>
              </a:rPr>
              <a:t>سینکتیکس هنری: ترکیب چیزها با هم برای رسیدن به مفاهیم بهتر</a:t>
            </a:r>
            <a:endParaRPr sz="1500">
              <a:solidFill>
                <a:srgbClr val="AAAAAA"/>
              </a:solidFill>
              <a:latin typeface="Average"/>
              <a:ea typeface="Average"/>
              <a:cs typeface="Average"/>
              <a:sym typeface="Average"/>
            </a:endParaRPr>
          </a:p>
          <a:p>
            <a:pPr indent="0" lvl="0" marL="0" rtl="0" algn="ctr">
              <a:spcBef>
                <a:spcPts val="1000"/>
              </a:spcBef>
              <a:spcAft>
                <a:spcPts val="0"/>
              </a:spcAft>
              <a:buNone/>
            </a:pPr>
            <a:r>
              <a:rPr lang="en" sz="1500">
                <a:solidFill>
                  <a:srgbClr val="AAAAAA"/>
                </a:solidFill>
                <a:latin typeface="Average"/>
                <a:ea typeface="Average"/>
                <a:cs typeface="Average"/>
                <a:sym typeface="Average"/>
              </a:rPr>
              <a:t>Kunstsynektik: Dinge miteinander kombinieren, um bessere Konzepte zu entwickeln</a:t>
            </a:r>
            <a:endParaRPr sz="1500">
              <a:solidFill>
                <a:srgbClr val="AAAAAA"/>
              </a:solidFill>
              <a:latin typeface="Average"/>
              <a:ea typeface="Average"/>
              <a:cs typeface="Average"/>
              <a:sym typeface="Average"/>
            </a:endParaRPr>
          </a:p>
          <a:p>
            <a:pPr indent="0" lvl="0" marL="0" rtl="0" algn="ctr">
              <a:spcBef>
                <a:spcPts val="1000"/>
              </a:spcBef>
              <a:spcAft>
                <a:spcPts val="0"/>
              </a:spcAft>
              <a:buNone/>
            </a:pPr>
            <a:r>
              <a:rPr lang="en" sz="1500">
                <a:solidFill>
                  <a:srgbClr val="AAAAAA"/>
                </a:solidFill>
                <a:latin typeface="Average"/>
                <a:ea typeface="Average"/>
                <a:cs typeface="Average"/>
                <a:sym typeface="Average"/>
              </a:rPr>
              <a:t>कला संयोजन: बेहतर अवधारणाओं के लिए चीजों को एक साथ मिलाना</a:t>
            </a:r>
            <a:endParaRPr sz="1500">
              <a:solidFill>
                <a:srgbClr val="AAAAAA"/>
              </a:solidFill>
              <a:latin typeface="Average"/>
              <a:ea typeface="Average"/>
              <a:cs typeface="Average"/>
              <a:sym typeface="Average"/>
            </a:endParaRPr>
          </a:p>
          <a:p>
            <a:pPr indent="0" lvl="0" marL="0" rtl="0" algn="ctr">
              <a:spcBef>
                <a:spcPts val="1000"/>
              </a:spcBef>
              <a:spcAft>
                <a:spcPts val="0"/>
              </a:spcAft>
              <a:buNone/>
            </a:pPr>
            <a:r>
              <a:rPr lang="en" sz="1500">
                <a:solidFill>
                  <a:srgbClr val="AAAAAA"/>
                </a:solidFill>
                <a:latin typeface="Average"/>
                <a:ea typeface="Average"/>
                <a:cs typeface="Average"/>
                <a:sym typeface="Average"/>
              </a:rPr>
              <a:t>예술적 시네틱스: 더 나은 개념을 생각해내기 위해 여러 가지를 결합하는 것</a:t>
            </a:r>
            <a:endParaRPr sz="1500">
              <a:solidFill>
                <a:srgbClr val="AAAAAA"/>
              </a:solidFill>
              <a:latin typeface="Average"/>
              <a:ea typeface="Average"/>
              <a:cs typeface="Average"/>
              <a:sym typeface="Average"/>
            </a:endParaRPr>
          </a:p>
          <a:p>
            <a:pPr indent="0" lvl="0" marL="0" rtl="0" algn="ctr">
              <a:spcBef>
                <a:spcPts val="1000"/>
              </a:spcBef>
              <a:spcAft>
                <a:spcPts val="0"/>
              </a:spcAft>
              <a:buNone/>
            </a:pPr>
            <a:r>
              <a:rPr lang="en" sz="1500">
                <a:solidFill>
                  <a:srgbClr val="AAAAAA"/>
                </a:solidFill>
                <a:latin typeface="Average"/>
                <a:ea typeface="Average"/>
                <a:cs typeface="Average"/>
                <a:sym typeface="Average"/>
              </a:rPr>
              <a:t>Sînektîka hunerî: Têkelkirina tiştan ji bo afirandina têgehên çêtir</a:t>
            </a:r>
            <a:endParaRPr sz="1500">
              <a:solidFill>
                <a:srgbClr val="AAAAAA"/>
              </a:solidFill>
              <a:latin typeface="Average"/>
              <a:ea typeface="Average"/>
              <a:cs typeface="Average"/>
              <a:sym typeface="Average"/>
            </a:endParaRPr>
          </a:p>
          <a:p>
            <a:pPr indent="0" lvl="0" marL="0" rtl="0" algn="ctr">
              <a:spcBef>
                <a:spcPts val="1000"/>
              </a:spcBef>
              <a:spcAft>
                <a:spcPts val="0"/>
              </a:spcAft>
              <a:buNone/>
            </a:pPr>
            <a:r>
              <a:rPr lang="en" sz="1500">
                <a:solidFill>
                  <a:srgbClr val="AAAAAA"/>
                </a:solidFill>
                <a:latin typeface="Average"/>
                <a:ea typeface="Average"/>
                <a:cs typeface="Average"/>
                <a:sym typeface="Average"/>
              </a:rPr>
              <a:t>Синектика уметности: Комбиновање ствари заједно да би се дошли до бољих концепата</a:t>
            </a:r>
            <a:endParaRPr sz="1500">
              <a:solidFill>
                <a:srgbClr val="AAAAAA"/>
              </a:solidFill>
              <a:latin typeface="Average"/>
              <a:ea typeface="Average"/>
              <a:cs typeface="Average"/>
              <a:sym typeface="Average"/>
            </a:endParaRPr>
          </a:p>
          <a:p>
            <a:pPr indent="0" lvl="0" marL="0" rtl="0" algn="ctr">
              <a:spcBef>
                <a:spcPts val="1000"/>
              </a:spcBef>
              <a:spcAft>
                <a:spcPts val="0"/>
              </a:spcAft>
              <a:buNone/>
            </a:pPr>
            <a:r>
              <a:rPr lang="en" sz="1500">
                <a:solidFill>
                  <a:srgbClr val="AAAAAA"/>
                </a:solidFill>
                <a:latin typeface="Average"/>
                <a:ea typeface="Average"/>
                <a:cs typeface="Average"/>
                <a:sym typeface="Average"/>
              </a:rPr>
              <a:t>Sinéctica del arte: combinar cosas para crear mejores conceptos</a:t>
            </a:r>
            <a:endParaRPr sz="1500">
              <a:solidFill>
                <a:srgbClr val="AAAAAA"/>
              </a:solidFill>
              <a:latin typeface="Average"/>
              <a:ea typeface="Average"/>
              <a:cs typeface="Average"/>
              <a:sym typeface="Average"/>
            </a:endParaRPr>
          </a:p>
          <a:p>
            <a:pPr indent="0" lvl="0" marL="0" rtl="0" algn="ctr">
              <a:spcBef>
                <a:spcPts val="1000"/>
              </a:spcBef>
              <a:spcAft>
                <a:spcPts val="0"/>
              </a:spcAft>
              <a:buNone/>
            </a:pPr>
            <a:r>
              <a:rPr lang="en" sz="1500">
                <a:solidFill>
                  <a:srgbClr val="AAAAAA"/>
                </a:solidFill>
                <a:latin typeface="Average"/>
                <a:ea typeface="Average"/>
                <a:cs typeface="Average"/>
                <a:sym typeface="Average"/>
              </a:rPr>
              <a:t>Art synectics: Pagsasama-sama ng mga bagay upang makabuo ng mas magagandang konsepto</a:t>
            </a:r>
            <a:endParaRPr sz="1500">
              <a:solidFill>
                <a:srgbClr val="AAAAAA"/>
              </a:solidFill>
              <a:latin typeface="Average"/>
              <a:ea typeface="Average"/>
              <a:cs typeface="Average"/>
              <a:sym typeface="Average"/>
            </a:endParaRPr>
          </a:p>
          <a:p>
            <a:pPr indent="0" lvl="0" marL="0" rtl="0" algn="ctr">
              <a:spcBef>
                <a:spcPts val="1000"/>
              </a:spcBef>
              <a:spcAft>
                <a:spcPts val="1000"/>
              </a:spcAft>
              <a:buNone/>
            </a:pPr>
            <a:r>
              <a:rPr lang="en" sz="1500">
                <a:solidFill>
                  <a:srgbClr val="AAAAAA"/>
                </a:solidFill>
                <a:latin typeface="Average"/>
                <a:ea typeface="Average"/>
                <a:cs typeface="Average"/>
                <a:sym typeface="Average"/>
              </a:rPr>
              <a:t>Синектика мистецтва: поєднання речей для створення кращих концепцій</a:t>
            </a:r>
            <a:endParaRPr sz="2300">
              <a:solidFill>
                <a:srgbClr val="CACACA"/>
              </a:solidFill>
              <a:latin typeface="Average"/>
              <a:ea typeface="Average"/>
              <a:cs typeface="Average"/>
              <a:sym typeface="Average"/>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96"/>
          <p:cNvSpPr txBox="1"/>
          <p:nvPr/>
        </p:nvSpPr>
        <p:spPr>
          <a:xfrm>
            <a:off x="311700" y="223454"/>
            <a:ext cx="8520600" cy="113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Be inspired by the awesomeness of the people around you!</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00FF00"/>
                </a:solidFill>
                <a:latin typeface="Oswald"/>
                <a:ea typeface="Oswald"/>
                <a:cs typeface="Oswald"/>
                <a:sym typeface="Oswald"/>
              </a:rPr>
              <a:t>What is one way the world should be different?</a:t>
            </a:r>
            <a:endParaRPr sz="3000">
              <a:solidFill>
                <a:srgbClr val="00FF00"/>
              </a:solidFill>
              <a:latin typeface="Oswald"/>
              <a:ea typeface="Oswald"/>
              <a:cs typeface="Oswald"/>
              <a:sym typeface="Oswald"/>
            </a:endParaRPr>
          </a:p>
        </p:txBody>
      </p:sp>
      <p:sp>
        <p:nvSpPr>
          <p:cNvPr id="575" name="Google Shape;575;p96"/>
          <p:cNvSpPr txBox="1"/>
          <p:nvPr/>
        </p:nvSpPr>
        <p:spPr>
          <a:xfrm>
            <a:off x="170626" y="1536625"/>
            <a:ext cx="8566500" cy="504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More things were orange flavoured</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I wish acrylic was not mandatory in the art course</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The moon coil actually shine like a spotlight</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The superpower to diagnose and heal</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Perfect grades</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Every domesticated animal has a home</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More food</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Create food to end world hunger</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Mushroom pizza ALL THE TIME</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No taxes</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No school just upload</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Make things cheaper</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Make grade not matter</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Better identity in brain</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Like to see more rainbows</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Wish there were top surgeons in Halifax</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rPr lang="en" sz="1600">
                <a:solidFill>
                  <a:srgbClr val="FFFFFF"/>
                </a:solidFill>
                <a:latin typeface="Average"/>
                <a:ea typeface="Average"/>
                <a:cs typeface="Average"/>
                <a:sym typeface="Average"/>
              </a:rPr>
              <a:t>More art supplies edible</a:t>
            </a:r>
            <a:endParaRPr sz="1600">
              <a:solidFill>
                <a:srgbClr val="FFFFFF"/>
              </a:solidFill>
              <a:latin typeface="Average"/>
              <a:ea typeface="Average"/>
              <a:cs typeface="Average"/>
              <a:sym typeface="Average"/>
            </a:endParaRPr>
          </a:p>
          <a:p>
            <a:pPr indent="0" lvl="0" marL="0" rtl="0" algn="l">
              <a:lnSpc>
                <a:spcPct val="115000"/>
              </a:lnSpc>
              <a:spcBef>
                <a:spcPts val="0"/>
              </a:spcBef>
              <a:spcAft>
                <a:spcPts val="0"/>
              </a:spcAft>
              <a:buNone/>
            </a:pPr>
            <a:r>
              <a:t/>
            </a:r>
            <a:endParaRPr sz="1600">
              <a:solidFill>
                <a:srgbClr val="FFFFFF"/>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3"/>
          <p:cNvSpPr txBox="1"/>
          <p:nvPr/>
        </p:nvSpPr>
        <p:spPr>
          <a:xfrm>
            <a:off x="6595775" y="475"/>
            <a:ext cx="25482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Cornelius Annor</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(Ghana)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Mr. Hello</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2022</a:t>
            </a:r>
            <a:endParaRPr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b="1" sz="2400">
              <a:solidFill>
                <a:srgbClr val="FFFFFF"/>
              </a:solidFill>
              <a:latin typeface="Cabin"/>
              <a:ea typeface="Cabin"/>
              <a:cs typeface="Cabin"/>
              <a:sym typeface="Cabin"/>
            </a:endParaRPr>
          </a:p>
        </p:txBody>
      </p:sp>
      <p:pic>
        <p:nvPicPr>
          <p:cNvPr id="200" name="Google Shape;200;p43"/>
          <p:cNvPicPr preferRelativeResize="0"/>
          <p:nvPr/>
        </p:nvPicPr>
        <p:blipFill>
          <a:blip r:embed="rId3">
            <a:alphaModFix/>
          </a:blip>
          <a:stretch>
            <a:fillRect/>
          </a:stretch>
        </p:blipFill>
        <p:spPr>
          <a:xfrm>
            <a:off x="0" y="0"/>
            <a:ext cx="6595776" cy="6858001"/>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97"/>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 inspired by the awesomeness of the people around you!</a:t>
            </a:r>
            <a:endParaRPr/>
          </a:p>
        </p:txBody>
      </p:sp>
      <p:sp>
        <p:nvSpPr>
          <p:cNvPr id="581" name="Google Shape;581;p97"/>
          <p:cNvSpPr txBox="1"/>
          <p:nvPr>
            <p:ph idx="1" type="body"/>
          </p:nvPr>
        </p:nvSpPr>
        <p:spPr>
          <a:xfrm>
            <a:off x="311700" y="1536625"/>
            <a:ext cx="4115400" cy="5045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500">
                <a:solidFill>
                  <a:schemeClr val="dk1"/>
                </a:solidFill>
              </a:rPr>
              <a:t>Snakes - glimmer</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Eyes  - span of human colours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Bioluminescence - </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The shininess on the neck of pigeons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Jellyfish</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Galaxies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Tears of sadness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Birds - (cockatoos)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Pheasants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Northern lights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Peacocks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Giraffes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Jupiter’s aurora</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Iridescent lame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Light through coloured glass/broken glass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Flamingoes </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Fruit - Kiwi</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Summer sunset/sunrise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Halifax at night from sailing in the harbour</a:t>
            </a:r>
            <a:endParaRPr sz="1500">
              <a:solidFill>
                <a:schemeClr val="dk1"/>
              </a:solidFill>
            </a:endParaRPr>
          </a:p>
          <a:p>
            <a:pPr indent="0" lvl="0" marL="0" rtl="0" algn="l">
              <a:lnSpc>
                <a:spcPct val="100000"/>
              </a:lnSpc>
              <a:spcBef>
                <a:spcPts val="0"/>
              </a:spcBef>
              <a:spcAft>
                <a:spcPts val="0"/>
              </a:spcAft>
              <a:buNone/>
            </a:pPr>
            <a:r>
              <a:t/>
            </a:r>
            <a:endParaRPr sz="1500">
              <a:solidFill>
                <a:schemeClr val="dk1"/>
              </a:solidFill>
            </a:endParaRPr>
          </a:p>
          <a:p>
            <a:pPr indent="0" lvl="0" marL="0" rtl="0" algn="l">
              <a:spcBef>
                <a:spcPts val="0"/>
              </a:spcBef>
              <a:spcAft>
                <a:spcPts val="0"/>
              </a:spcAft>
              <a:buNone/>
            </a:pPr>
            <a:r>
              <a:t/>
            </a:r>
            <a:endParaRPr/>
          </a:p>
        </p:txBody>
      </p:sp>
      <p:sp>
        <p:nvSpPr>
          <p:cNvPr id="582" name="Google Shape;582;p97"/>
          <p:cNvSpPr txBox="1"/>
          <p:nvPr>
            <p:ph idx="1" type="body"/>
          </p:nvPr>
        </p:nvSpPr>
        <p:spPr>
          <a:xfrm>
            <a:off x="4043200" y="1536625"/>
            <a:ext cx="4666800" cy="5045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500">
                <a:solidFill>
                  <a:schemeClr val="dk1"/>
                </a:solidFill>
              </a:rPr>
              <a:t>Horses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Pages inside a book</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Crystal ball</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Dead plants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Brown moths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The arctic</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A car engine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Mushrooms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Stoneware and earthenware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Oliver is NICE to his friends 😲</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Textured ceilings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Rocks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Castles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Wood</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Crystal</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Pipe</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Sirens</a:t>
            </a:r>
            <a:endParaRPr sz="1500">
              <a:solidFill>
                <a:schemeClr val="dk1"/>
              </a:solidFill>
            </a:endParaRPr>
          </a:p>
          <a:p>
            <a:pPr indent="0" lvl="0" marL="0" rtl="0" algn="l">
              <a:lnSpc>
                <a:spcPct val="100000"/>
              </a:lnSpc>
              <a:spcBef>
                <a:spcPts val="0"/>
              </a:spcBef>
              <a:spcAft>
                <a:spcPts val="0"/>
              </a:spcAft>
              <a:buNone/>
            </a:pPr>
            <a:r>
              <a:rPr lang="en" sz="1500">
                <a:solidFill>
                  <a:schemeClr val="dk1"/>
                </a:solidFill>
              </a:rPr>
              <a:t>Mirrors</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98"/>
          <p:cNvSpPr txBox="1"/>
          <p:nvPr/>
        </p:nvSpPr>
        <p:spPr>
          <a:xfrm>
            <a:off x="311700" y="-8"/>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Be inspired by the awesomeness of the people around you!</a:t>
            </a:r>
            <a:endParaRPr sz="3000">
              <a:solidFill>
                <a:srgbClr val="FFFFFF"/>
              </a:solidFill>
              <a:latin typeface="Oswald"/>
              <a:ea typeface="Oswald"/>
              <a:cs typeface="Oswald"/>
              <a:sym typeface="Oswald"/>
            </a:endParaRPr>
          </a:p>
        </p:txBody>
      </p:sp>
      <p:sp>
        <p:nvSpPr>
          <p:cNvPr id="588" name="Google Shape;588;p98"/>
          <p:cNvSpPr txBox="1"/>
          <p:nvPr/>
        </p:nvSpPr>
        <p:spPr>
          <a:xfrm>
            <a:off x="3193925"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acrylic</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animals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arctic</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bioluminescene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birds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brain identity</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broken glass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castles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ceilings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cheaper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crystal ball </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crystals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dead plants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earthenware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edible art</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engines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eyes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flamingoes</a:t>
            </a:r>
            <a:endParaRPr sz="1800">
              <a:solidFill>
                <a:srgbClr val="CACACA"/>
              </a:solidFill>
              <a:latin typeface="Average"/>
              <a:ea typeface="Average"/>
              <a:cs typeface="Average"/>
              <a:sym typeface="Average"/>
            </a:endParaRPr>
          </a:p>
        </p:txBody>
      </p:sp>
      <p:sp>
        <p:nvSpPr>
          <p:cNvPr id="589" name="Google Shape;589;p98"/>
          <p:cNvSpPr txBox="1"/>
          <p:nvPr/>
        </p:nvSpPr>
        <p:spPr>
          <a:xfrm>
            <a:off x="5164201"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galaxies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giraffes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grades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Halifax </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healing</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horses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Iridescence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jellyfish</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Jupiter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kiwis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mirrors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moon</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more food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moths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mushroom pizza</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mushrooms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nice Oliver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northern lights</a:t>
            </a:r>
            <a:endParaRPr sz="1800">
              <a:solidFill>
                <a:srgbClr val="CACACA"/>
              </a:solidFill>
              <a:latin typeface="Average"/>
              <a:ea typeface="Average"/>
              <a:cs typeface="Average"/>
              <a:sym typeface="Average"/>
            </a:endParaRPr>
          </a:p>
        </p:txBody>
      </p:sp>
      <p:sp>
        <p:nvSpPr>
          <p:cNvPr id="590" name="Google Shape;590;p98"/>
          <p:cNvSpPr txBox="1"/>
          <p:nvPr/>
        </p:nvSpPr>
        <p:spPr>
          <a:xfrm>
            <a:off x="7134477"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orange flavour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pages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peacocks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perfect grades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pheasants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pidgeons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pipes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rainbows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rocks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sirens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snakes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sunset/rise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taxes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tears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top surgeons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upload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wood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world hunger</a:t>
            </a:r>
            <a:endParaRPr sz="1800">
              <a:solidFill>
                <a:srgbClr val="CACACA"/>
              </a:solidFill>
              <a:latin typeface="Average"/>
              <a:ea typeface="Average"/>
              <a:cs typeface="Average"/>
              <a:sym typeface="Average"/>
            </a:endParaRPr>
          </a:p>
        </p:txBody>
      </p:sp>
      <p:sp>
        <p:nvSpPr>
          <p:cNvPr id="591" name="Google Shape;591;p98"/>
          <p:cNvSpPr txBox="1"/>
          <p:nvPr/>
        </p:nvSpPr>
        <p:spPr>
          <a:xfrm>
            <a:off x="311698" y="1536625"/>
            <a:ext cx="2882100" cy="50454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3600">
                <a:solidFill>
                  <a:srgbClr val="FFFFFF"/>
                </a:solidFill>
                <a:latin typeface="Oswald"/>
                <a:ea typeface="Oswald"/>
                <a:cs typeface="Oswald"/>
                <a:sym typeface="Oswald"/>
              </a:rPr>
              <a:t>What ideas can you </a:t>
            </a:r>
            <a:r>
              <a:rPr lang="en" sz="3600">
                <a:solidFill>
                  <a:srgbClr val="00FF00"/>
                </a:solidFill>
                <a:latin typeface="Oswald"/>
                <a:ea typeface="Oswald"/>
                <a:cs typeface="Oswald"/>
                <a:sym typeface="Oswald"/>
              </a:rPr>
              <a:t>combine </a:t>
            </a:r>
            <a:r>
              <a:rPr lang="en" sz="3600">
                <a:solidFill>
                  <a:srgbClr val="FFFFFF"/>
                </a:solidFill>
                <a:latin typeface="Oswald"/>
                <a:ea typeface="Oswald"/>
                <a:cs typeface="Oswald"/>
                <a:sym typeface="Oswald"/>
              </a:rPr>
              <a:t>in order to create something that is </a:t>
            </a:r>
            <a:r>
              <a:rPr lang="en" sz="3600">
                <a:solidFill>
                  <a:srgbClr val="FFFF00"/>
                </a:solidFill>
                <a:latin typeface="Oswald"/>
                <a:ea typeface="Oswald"/>
                <a:cs typeface="Oswald"/>
                <a:sym typeface="Oswald"/>
              </a:rPr>
              <a:t>pretty </a:t>
            </a:r>
            <a:r>
              <a:rPr lang="en" sz="3600">
                <a:solidFill>
                  <a:srgbClr val="FFFFFF"/>
                </a:solidFill>
                <a:latin typeface="Oswald"/>
                <a:ea typeface="Oswald"/>
                <a:cs typeface="Oswald"/>
                <a:sym typeface="Oswald"/>
              </a:rPr>
              <a:t>or </a:t>
            </a:r>
            <a:r>
              <a:rPr lang="en" sz="3600">
                <a:solidFill>
                  <a:srgbClr val="FFFF00"/>
                </a:solidFill>
                <a:latin typeface="Oswald"/>
                <a:ea typeface="Oswald"/>
                <a:cs typeface="Oswald"/>
                <a:sym typeface="Oswald"/>
              </a:rPr>
              <a:t>beautiful</a:t>
            </a:r>
            <a:r>
              <a:rPr lang="en" sz="3600">
                <a:solidFill>
                  <a:srgbClr val="FFFFFF"/>
                </a:solidFill>
                <a:latin typeface="Oswald"/>
                <a:ea typeface="Oswald"/>
                <a:cs typeface="Oswald"/>
                <a:sym typeface="Oswald"/>
              </a:rPr>
              <a:t>?</a:t>
            </a:r>
            <a:endParaRPr sz="3600">
              <a:solidFill>
                <a:srgbClr val="FFFFFF"/>
              </a:solidFill>
              <a:latin typeface="Oswald"/>
              <a:ea typeface="Oswald"/>
              <a:cs typeface="Oswald"/>
              <a:sym typeface="Oswald"/>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99"/>
          <p:cNvSpPr txBox="1"/>
          <p:nvPr/>
        </p:nvSpPr>
        <p:spPr>
          <a:xfrm>
            <a:off x="311698" y="1536625"/>
            <a:ext cx="2882100" cy="50454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3600">
                <a:solidFill>
                  <a:srgbClr val="FFFFFF"/>
                </a:solidFill>
                <a:latin typeface="Oswald"/>
                <a:ea typeface="Oswald"/>
                <a:cs typeface="Oswald"/>
                <a:sym typeface="Oswald"/>
              </a:rPr>
              <a:t>What ideas can you </a:t>
            </a:r>
            <a:r>
              <a:rPr lang="en" sz="3600">
                <a:solidFill>
                  <a:srgbClr val="00FF00"/>
                </a:solidFill>
                <a:latin typeface="Oswald"/>
                <a:ea typeface="Oswald"/>
                <a:cs typeface="Oswald"/>
                <a:sym typeface="Oswald"/>
              </a:rPr>
              <a:t>combine </a:t>
            </a:r>
            <a:r>
              <a:rPr lang="en" sz="3600">
                <a:solidFill>
                  <a:srgbClr val="FFFFFF"/>
                </a:solidFill>
                <a:latin typeface="Oswald"/>
                <a:ea typeface="Oswald"/>
                <a:cs typeface="Oswald"/>
                <a:sym typeface="Oswald"/>
              </a:rPr>
              <a:t>in order to create something that is </a:t>
            </a:r>
            <a:r>
              <a:rPr lang="en" sz="3600">
                <a:solidFill>
                  <a:srgbClr val="FFFF00"/>
                </a:solidFill>
                <a:latin typeface="Oswald"/>
                <a:ea typeface="Oswald"/>
                <a:cs typeface="Oswald"/>
                <a:sym typeface="Oswald"/>
              </a:rPr>
              <a:t>dark </a:t>
            </a:r>
            <a:r>
              <a:rPr lang="en" sz="3600">
                <a:solidFill>
                  <a:srgbClr val="FFFFFF"/>
                </a:solidFill>
                <a:latin typeface="Oswald"/>
                <a:ea typeface="Oswald"/>
                <a:cs typeface="Oswald"/>
                <a:sym typeface="Oswald"/>
              </a:rPr>
              <a:t>or </a:t>
            </a:r>
            <a:r>
              <a:rPr lang="en" sz="3600">
                <a:solidFill>
                  <a:srgbClr val="FFFF00"/>
                </a:solidFill>
                <a:latin typeface="Oswald"/>
                <a:ea typeface="Oswald"/>
                <a:cs typeface="Oswald"/>
                <a:sym typeface="Oswald"/>
              </a:rPr>
              <a:t>moody</a:t>
            </a:r>
            <a:r>
              <a:rPr lang="en" sz="3600">
                <a:solidFill>
                  <a:srgbClr val="FFFFFF"/>
                </a:solidFill>
                <a:latin typeface="Oswald"/>
                <a:ea typeface="Oswald"/>
                <a:cs typeface="Oswald"/>
                <a:sym typeface="Oswald"/>
              </a:rPr>
              <a:t>?</a:t>
            </a:r>
            <a:endParaRPr sz="3600">
              <a:solidFill>
                <a:srgbClr val="FFFFFF"/>
              </a:solidFill>
              <a:latin typeface="Oswald"/>
              <a:ea typeface="Oswald"/>
              <a:cs typeface="Oswald"/>
              <a:sym typeface="Oswald"/>
            </a:endParaRPr>
          </a:p>
        </p:txBody>
      </p:sp>
      <p:sp>
        <p:nvSpPr>
          <p:cNvPr id="597" name="Google Shape;597;p99"/>
          <p:cNvSpPr txBox="1"/>
          <p:nvPr/>
        </p:nvSpPr>
        <p:spPr>
          <a:xfrm>
            <a:off x="311700" y="-8"/>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Be inspired by the awesomeness of the people around you!</a:t>
            </a:r>
            <a:endParaRPr sz="3000">
              <a:solidFill>
                <a:srgbClr val="FFFFFF"/>
              </a:solidFill>
              <a:latin typeface="Oswald"/>
              <a:ea typeface="Oswald"/>
              <a:cs typeface="Oswald"/>
              <a:sym typeface="Oswald"/>
            </a:endParaRPr>
          </a:p>
        </p:txBody>
      </p:sp>
      <p:sp>
        <p:nvSpPr>
          <p:cNvPr id="598" name="Google Shape;598;p99"/>
          <p:cNvSpPr txBox="1"/>
          <p:nvPr/>
        </p:nvSpPr>
        <p:spPr>
          <a:xfrm>
            <a:off x="3193925"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acrylic</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animals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arctic</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bioluminescene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birds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brain identity</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broken glass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castles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ceilings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cheaper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crystal ball </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crystals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dead plants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earthenware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edible art</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engines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eyes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flamingoes</a:t>
            </a:r>
            <a:endParaRPr sz="1800">
              <a:solidFill>
                <a:srgbClr val="CACACA"/>
              </a:solidFill>
              <a:latin typeface="Average"/>
              <a:ea typeface="Average"/>
              <a:cs typeface="Average"/>
              <a:sym typeface="Average"/>
            </a:endParaRPr>
          </a:p>
        </p:txBody>
      </p:sp>
      <p:sp>
        <p:nvSpPr>
          <p:cNvPr id="599" name="Google Shape;599;p99"/>
          <p:cNvSpPr txBox="1"/>
          <p:nvPr/>
        </p:nvSpPr>
        <p:spPr>
          <a:xfrm>
            <a:off x="5164201"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galaxies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giraffes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grades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Halifax </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healing</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horses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Iridescence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jellyfish</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Jupiter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kiwis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mirrors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moon</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more food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moths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mushroom pizza</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mushrooms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nice Oliver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northern lights</a:t>
            </a:r>
            <a:endParaRPr sz="1800">
              <a:solidFill>
                <a:srgbClr val="CACACA"/>
              </a:solidFill>
              <a:latin typeface="Average"/>
              <a:ea typeface="Average"/>
              <a:cs typeface="Average"/>
              <a:sym typeface="Average"/>
            </a:endParaRPr>
          </a:p>
        </p:txBody>
      </p:sp>
      <p:sp>
        <p:nvSpPr>
          <p:cNvPr id="600" name="Google Shape;600;p99"/>
          <p:cNvSpPr txBox="1"/>
          <p:nvPr/>
        </p:nvSpPr>
        <p:spPr>
          <a:xfrm>
            <a:off x="7134477"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orange flavour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pages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peacocks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perfect grades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pheasants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pidgeons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pipes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rainbows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rocks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sirens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snakes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sunset/rise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taxes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tears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top surgeons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upload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wood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world hunger</a:t>
            </a:r>
            <a:endParaRPr sz="1800">
              <a:solidFill>
                <a:srgbClr val="CACACA"/>
              </a:solidFill>
              <a:latin typeface="Average"/>
              <a:ea typeface="Average"/>
              <a:cs typeface="Average"/>
              <a:sym typeface="Average"/>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100"/>
          <p:cNvSpPr txBox="1"/>
          <p:nvPr/>
        </p:nvSpPr>
        <p:spPr>
          <a:xfrm>
            <a:off x="311698" y="1536625"/>
            <a:ext cx="2882100" cy="50454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3600">
                <a:solidFill>
                  <a:srgbClr val="FFFFFF"/>
                </a:solidFill>
                <a:latin typeface="Oswald"/>
                <a:ea typeface="Oswald"/>
                <a:cs typeface="Oswald"/>
                <a:sym typeface="Oswald"/>
              </a:rPr>
              <a:t>What ideas can you </a:t>
            </a:r>
            <a:r>
              <a:rPr lang="en" sz="3600">
                <a:solidFill>
                  <a:srgbClr val="00FF00"/>
                </a:solidFill>
                <a:latin typeface="Oswald"/>
                <a:ea typeface="Oswald"/>
                <a:cs typeface="Oswald"/>
                <a:sym typeface="Oswald"/>
              </a:rPr>
              <a:t>combine </a:t>
            </a:r>
            <a:r>
              <a:rPr lang="en" sz="3600">
                <a:solidFill>
                  <a:srgbClr val="FFFFFF"/>
                </a:solidFill>
                <a:latin typeface="Oswald"/>
                <a:ea typeface="Oswald"/>
                <a:cs typeface="Oswald"/>
                <a:sym typeface="Oswald"/>
              </a:rPr>
              <a:t>in order to create something that is </a:t>
            </a:r>
            <a:r>
              <a:rPr lang="en" sz="3600">
                <a:solidFill>
                  <a:srgbClr val="FFFF00"/>
                </a:solidFill>
                <a:latin typeface="Oswald"/>
                <a:ea typeface="Oswald"/>
                <a:cs typeface="Oswald"/>
                <a:sym typeface="Oswald"/>
              </a:rPr>
              <a:t>funny </a:t>
            </a:r>
            <a:r>
              <a:rPr lang="en" sz="3600">
                <a:solidFill>
                  <a:srgbClr val="FFFFFF"/>
                </a:solidFill>
                <a:latin typeface="Oswald"/>
                <a:ea typeface="Oswald"/>
                <a:cs typeface="Oswald"/>
                <a:sym typeface="Oswald"/>
              </a:rPr>
              <a:t>or </a:t>
            </a:r>
            <a:r>
              <a:rPr lang="en" sz="3600">
                <a:solidFill>
                  <a:srgbClr val="FFFF00"/>
                </a:solidFill>
                <a:latin typeface="Oswald"/>
                <a:ea typeface="Oswald"/>
                <a:cs typeface="Oswald"/>
                <a:sym typeface="Oswald"/>
              </a:rPr>
              <a:t>silly</a:t>
            </a:r>
            <a:r>
              <a:rPr lang="en" sz="3600">
                <a:solidFill>
                  <a:srgbClr val="FFFFFF"/>
                </a:solidFill>
                <a:latin typeface="Oswald"/>
                <a:ea typeface="Oswald"/>
                <a:cs typeface="Oswald"/>
                <a:sym typeface="Oswald"/>
              </a:rPr>
              <a:t>?</a:t>
            </a:r>
            <a:endParaRPr sz="3600">
              <a:solidFill>
                <a:srgbClr val="FFFFFF"/>
              </a:solidFill>
              <a:latin typeface="Oswald"/>
              <a:ea typeface="Oswald"/>
              <a:cs typeface="Oswald"/>
              <a:sym typeface="Oswald"/>
            </a:endParaRPr>
          </a:p>
        </p:txBody>
      </p:sp>
      <p:sp>
        <p:nvSpPr>
          <p:cNvPr id="606" name="Google Shape;606;p100"/>
          <p:cNvSpPr txBox="1"/>
          <p:nvPr/>
        </p:nvSpPr>
        <p:spPr>
          <a:xfrm>
            <a:off x="311700" y="-8"/>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Be inspired by the awesomeness of the people around you!</a:t>
            </a:r>
            <a:endParaRPr sz="3000">
              <a:solidFill>
                <a:srgbClr val="FFFFFF"/>
              </a:solidFill>
              <a:latin typeface="Oswald"/>
              <a:ea typeface="Oswald"/>
              <a:cs typeface="Oswald"/>
              <a:sym typeface="Oswald"/>
            </a:endParaRPr>
          </a:p>
        </p:txBody>
      </p:sp>
      <p:sp>
        <p:nvSpPr>
          <p:cNvPr id="607" name="Google Shape;607;p100"/>
          <p:cNvSpPr txBox="1"/>
          <p:nvPr/>
        </p:nvSpPr>
        <p:spPr>
          <a:xfrm>
            <a:off x="3193925"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acrylic</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animals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arctic</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bioluminescene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birds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brain identity</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broken glass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castles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ceilings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cheaper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crystal ball </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crystals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dead plants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earthenware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edible art</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engines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eyes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flamingoes</a:t>
            </a:r>
            <a:endParaRPr sz="1800">
              <a:solidFill>
                <a:srgbClr val="CACACA"/>
              </a:solidFill>
              <a:latin typeface="Average"/>
              <a:ea typeface="Average"/>
              <a:cs typeface="Average"/>
              <a:sym typeface="Average"/>
            </a:endParaRPr>
          </a:p>
        </p:txBody>
      </p:sp>
      <p:sp>
        <p:nvSpPr>
          <p:cNvPr id="608" name="Google Shape;608;p100"/>
          <p:cNvSpPr txBox="1"/>
          <p:nvPr/>
        </p:nvSpPr>
        <p:spPr>
          <a:xfrm>
            <a:off x="5164201"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galaxies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giraffes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grades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Halifax </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healing</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horses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Iridescence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jellyfish</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Jupiter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kiwis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mirrors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moon</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more food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moths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mushroom pizza</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mushrooms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nice Oliver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northern lights</a:t>
            </a:r>
            <a:endParaRPr sz="1800">
              <a:solidFill>
                <a:srgbClr val="CACACA"/>
              </a:solidFill>
              <a:latin typeface="Average"/>
              <a:ea typeface="Average"/>
              <a:cs typeface="Average"/>
              <a:sym typeface="Average"/>
            </a:endParaRPr>
          </a:p>
        </p:txBody>
      </p:sp>
      <p:sp>
        <p:nvSpPr>
          <p:cNvPr id="609" name="Google Shape;609;p100"/>
          <p:cNvSpPr txBox="1"/>
          <p:nvPr/>
        </p:nvSpPr>
        <p:spPr>
          <a:xfrm>
            <a:off x="7134477"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orange flavour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pages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peacocks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perfect grades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pheasants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pidgeons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pipes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rainbows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rocks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sirens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snakes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sunset/rise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taxes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tears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top surgeons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upload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wood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world hunger</a:t>
            </a:r>
            <a:endParaRPr sz="1800">
              <a:solidFill>
                <a:srgbClr val="CACACA"/>
              </a:solidFill>
              <a:latin typeface="Average"/>
              <a:ea typeface="Average"/>
              <a:cs typeface="Average"/>
              <a:sym typeface="Average"/>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101"/>
          <p:cNvSpPr txBox="1"/>
          <p:nvPr/>
        </p:nvSpPr>
        <p:spPr>
          <a:xfrm>
            <a:off x="311698" y="1536625"/>
            <a:ext cx="2882100" cy="50454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3600">
                <a:solidFill>
                  <a:srgbClr val="FFFFFF"/>
                </a:solidFill>
                <a:latin typeface="Oswald"/>
                <a:ea typeface="Oswald"/>
                <a:cs typeface="Oswald"/>
                <a:sym typeface="Oswald"/>
              </a:rPr>
              <a:t>What ideas can you </a:t>
            </a:r>
            <a:r>
              <a:rPr lang="en" sz="3600">
                <a:solidFill>
                  <a:srgbClr val="00FF00"/>
                </a:solidFill>
                <a:latin typeface="Oswald"/>
                <a:ea typeface="Oswald"/>
                <a:cs typeface="Oswald"/>
                <a:sym typeface="Oswald"/>
              </a:rPr>
              <a:t>combine </a:t>
            </a:r>
            <a:r>
              <a:rPr lang="en" sz="3600">
                <a:solidFill>
                  <a:srgbClr val="FFFFFF"/>
                </a:solidFill>
                <a:latin typeface="Oswald"/>
                <a:ea typeface="Oswald"/>
                <a:cs typeface="Oswald"/>
                <a:sym typeface="Oswald"/>
              </a:rPr>
              <a:t>in order to create something that is </a:t>
            </a:r>
            <a:r>
              <a:rPr lang="en" sz="3600">
                <a:solidFill>
                  <a:srgbClr val="FFFF00"/>
                </a:solidFill>
                <a:latin typeface="Oswald"/>
                <a:ea typeface="Oswald"/>
                <a:cs typeface="Oswald"/>
                <a:sym typeface="Oswald"/>
              </a:rPr>
              <a:t>just</a:t>
            </a:r>
            <a:r>
              <a:rPr lang="en" sz="3600">
                <a:solidFill>
                  <a:srgbClr val="FFFFFF"/>
                </a:solidFill>
                <a:latin typeface="Oswald"/>
                <a:ea typeface="Oswald"/>
                <a:cs typeface="Oswald"/>
                <a:sym typeface="Oswald"/>
              </a:rPr>
              <a:t> </a:t>
            </a:r>
            <a:r>
              <a:rPr lang="en" sz="3600">
                <a:solidFill>
                  <a:srgbClr val="FFFF00"/>
                </a:solidFill>
                <a:latin typeface="Oswald"/>
                <a:ea typeface="Oswald"/>
                <a:cs typeface="Oswald"/>
                <a:sym typeface="Oswald"/>
              </a:rPr>
              <a:t>so strange</a:t>
            </a:r>
            <a:r>
              <a:rPr lang="en" sz="3600">
                <a:solidFill>
                  <a:srgbClr val="FFFFFF"/>
                </a:solidFill>
                <a:latin typeface="Oswald"/>
                <a:ea typeface="Oswald"/>
                <a:cs typeface="Oswald"/>
                <a:sym typeface="Oswald"/>
              </a:rPr>
              <a:t>?</a:t>
            </a:r>
            <a:endParaRPr sz="3600">
              <a:solidFill>
                <a:srgbClr val="FFFFFF"/>
              </a:solidFill>
              <a:latin typeface="Oswald"/>
              <a:ea typeface="Oswald"/>
              <a:cs typeface="Oswald"/>
              <a:sym typeface="Oswald"/>
            </a:endParaRPr>
          </a:p>
        </p:txBody>
      </p:sp>
      <p:sp>
        <p:nvSpPr>
          <p:cNvPr id="615" name="Google Shape;615;p101"/>
          <p:cNvSpPr txBox="1"/>
          <p:nvPr/>
        </p:nvSpPr>
        <p:spPr>
          <a:xfrm>
            <a:off x="311700" y="-8"/>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Be inspired by the awesomeness of the people around you!</a:t>
            </a:r>
            <a:endParaRPr sz="3000">
              <a:solidFill>
                <a:srgbClr val="FFFFFF"/>
              </a:solidFill>
              <a:latin typeface="Oswald"/>
              <a:ea typeface="Oswald"/>
              <a:cs typeface="Oswald"/>
              <a:sym typeface="Oswald"/>
            </a:endParaRPr>
          </a:p>
        </p:txBody>
      </p:sp>
      <p:sp>
        <p:nvSpPr>
          <p:cNvPr id="616" name="Google Shape;616;p101"/>
          <p:cNvSpPr txBox="1"/>
          <p:nvPr/>
        </p:nvSpPr>
        <p:spPr>
          <a:xfrm>
            <a:off x="3193925"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acrylic</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animals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arctic</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bioluminescene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birds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brain identity</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broken glass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castles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ceilings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cheaper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crystal ball </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crystals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dead plants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earthenware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edible art</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engines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eyes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flamingoes</a:t>
            </a:r>
            <a:endParaRPr sz="1800">
              <a:solidFill>
                <a:srgbClr val="CACACA"/>
              </a:solidFill>
              <a:latin typeface="Average"/>
              <a:ea typeface="Average"/>
              <a:cs typeface="Average"/>
              <a:sym typeface="Average"/>
            </a:endParaRPr>
          </a:p>
        </p:txBody>
      </p:sp>
      <p:sp>
        <p:nvSpPr>
          <p:cNvPr id="617" name="Google Shape;617;p101"/>
          <p:cNvSpPr txBox="1"/>
          <p:nvPr/>
        </p:nvSpPr>
        <p:spPr>
          <a:xfrm>
            <a:off x="5164201"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galaxies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giraffes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grades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Halifax </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healing</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horses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Iridescence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jellyfish</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Jupiter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kiwis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mirrors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moon</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more food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moths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mushroom pizza</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mushrooms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nice Oliver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northern lights</a:t>
            </a:r>
            <a:endParaRPr sz="1800">
              <a:solidFill>
                <a:srgbClr val="CACACA"/>
              </a:solidFill>
              <a:latin typeface="Average"/>
              <a:ea typeface="Average"/>
              <a:cs typeface="Average"/>
              <a:sym typeface="Average"/>
            </a:endParaRPr>
          </a:p>
        </p:txBody>
      </p:sp>
      <p:sp>
        <p:nvSpPr>
          <p:cNvPr id="618" name="Google Shape;618;p101"/>
          <p:cNvSpPr txBox="1"/>
          <p:nvPr/>
        </p:nvSpPr>
        <p:spPr>
          <a:xfrm>
            <a:off x="7134477" y="763500"/>
            <a:ext cx="1796400" cy="5818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orange flavour</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pages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peacocks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perfect grades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pheasants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pidgeons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pipes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rainbows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rocks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sirens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snakes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sunset/rise</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taxes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tears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top surgeons</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upload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wood</a:t>
            </a:r>
            <a:endParaRPr sz="1800">
              <a:solidFill>
                <a:srgbClr val="CACACA"/>
              </a:solidFill>
              <a:latin typeface="Average"/>
              <a:ea typeface="Average"/>
              <a:cs typeface="Average"/>
              <a:sym typeface="Average"/>
            </a:endParaRPr>
          </a:p>
          <a:p>
            <a:pPr indent="0" lvl="0" marL="0" rtl="0" algn="ctr">
              <a:lnSpc>
                <a:spcPct val="115000"/>
              </a:lnSpc>
              <a:spcBef>
                <a:spcPts val="0"/>
              </a:spcBef>
              <a:spcAft>
                <a:spcPts val="0"/>
              </a:spcAft>
              <a:buNone/>
            </a:pPr>
            <a:r>
              <a:rPr lang="en" sz="1800">
                <a:solidFill>
                  <a:srgbClr val="CACACA"/>
                </a:solidFill>
                <a:latin typeface="Average"/>
                <a:ea typeface="Average"/>
                <a:cs typeface="Average"/>
                <a:sym typeface="Average"/>
              </a:rPr>
              <a:t>world hunger</a:t>
            </a:r>
            <a:endParaRPr sz="1800">
              <a:solidFill>
                <a:srgbClr val="CACACA"/>
              </a:solidFill>
              <a:latin typeface="Average"/>
              <a:ea typeface="Average"/>
              <a:cs typeface="Average"/>
              <a:sym typeface="Average"/>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103"/>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Today’s goals</a:t>
            </a:r>
            <a:endParaRPr sz="50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 sz="3800">
                <a:solidFill>
                  <a:srgbClr val="B7B7B7"/>
                </a:solidFill>
                <a:latin typeface="Average"/>
                <a:ea typeface="Average"/>
                <a:cs typeface="Average"/>
                <a:sym typeface="Average"/>
              </a:rPr>
              <a:t>Develop a series of painting </a:t>
            </a:r>
            <a:r>
              <a:rPr b="1" lang="en" sz="3800">
                <a:solidFill>
                  <a:srgbClr val="00FF00"/>
                </a:solidFill>
                <a:latin typeface="Average"/>
                <a:ea typeface="Average"/>
                <a:cs typeface="Average"/>
                <a:sym typeface="Average"/>
              </a:rPr>
              <a:t>ideas</a:t>
            </a:r>
            <a:r>
              <a:rPr lang="en" sz="3800">
                <a:solidFill>
                  <a:srgbClr val="B7B7B7"/>
                </a:solidFill>
                <a:latin typeface="Average"/>
                <a:ea typeface="Average"/>
                <a:cs typeface="Average"/>
                <a:sym typeface="Average"/>
              </a:rPr>
              <a:t>.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 sz="3800">
                <a:solidFill>
                  <a:srgbClr val="00FF00"/>
                </a:solidFill>
                <a:latin typeface="Average"/>
                <a:ea typeface="Average"/>
                <a:cs typeface="Average"/>
                <a:sym typeface="Average"/>
              </a:rPr>
              <a:t>Combine</a:t>
            </a:r>
            <a:r>
              <a:rPr lang="en" sz="3800">
                <a:solidFill>
                  <a:srgbClr val="B7B7B7"/>
                </a:solidFill>
                <a:latin typeface="Average"/>
                <a:ea typeface="Average"/>
                <a:cs typeface="Average"/>
                <a:sym typeface="Average"/>
              </a:rPr>
              <a:t> the best ideas together.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lang="en" sz="3800">
                <a:solidFill>
                  <a:srgbClr val="B7B7B7"/>
                </a:solidFill>
                <a:latin typeface="Average"/>
                <a:ea typeface="Average"/>
                <a:cs typeface="Average"/>
                <a:sym typeface="Average"/>
              </a:rPr>
              <a:t>Select 8+ </a:t>
            </a:r>
            <a:r>
              <a:rPr b="1" lang="en" sz="3800">
                <a:solidFill>
                  <a:srgbClr val="00FF00"/>
                </a:solidFill>
                <a:latin typeface="Average"/>
                <a:ea typeface="Average"/>
                <a:cs typeface="Average"/>
                <a:sym typeface="Average"/>
              </a:rPr>
              <a:t>reference</a:t>
            </a:r>
            <a:r>
              <a:rPr lang="en" sz="3800">
                <a:solidFill>
                  <a:srgbClr val="B7B7B7"/>
                </a:solidFill>
                <a:latin typeface="Average"/>
                <a:ea typeface="Average"/>
                <a:cs typeface="Average"/>
                <a:sym typeface="Average"/>
              </a:rPr>
              <a:t> images. </a:t>
            </a:r>
            <a:endParaRPr sz="3800">
              <a:solidFill>
                <a:srgbClr val="B7B7B7"/>
              </a:solidFill>
              <a:latin typeface="Average"/>
              <a:ea typeface="Average"/>
              <a:cs typeface="Average"/>
              <a:sym typeface="Average"/>
            </a:endParaRPr>
          </a:p>
        </p:txBody>
      </p:sp>
      <p:sp>
        <p:nvSpPr>
          <p:cNvPr descr="Translations" id="628" name="Google Shape;628;p103"/>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قم بتطوير سلسلة من أفكار الرسم، ودمج أفضلها، واختر 8 صور مرجعية أو أكثر</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构思一系列绘画方案，将其中最佳方案融合，并选择8张以上的参考图片。</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مجموعه‌ای از ایده‌های نقاشی را توسعه دهید، بهترین‌ها را ترکیب کنید و بیش از ۸ تصویر مرجع انتخاب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Entwickle eine Reihe von Malideen, kombiniere die besten und wähle mindestens 8 Referenzbilder aus.</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पेंटिंग के विचारों की एक श्रृंखला विकसित करें, सर्वोत्तम विचारों को संयोजित करें, और 8+ संदर्भ चित्र चुनें</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일련의 그림 아이디어를 개발하고 가장 좋은 아이디어를 결합하고 8개 이상의 참조 이미지를 선택합니다.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Rêze ramanên boyaxkirinê pêşve bibin, yên çêtirîn bi hev re bikin yek, û 8+ wêneyên referansê hilbijêrin.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Развијте низ идеја за сликање, комбинујте најбоље и изаберите 8+ референтних слика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Desarrolla una serie de ideas para pinturas, combina las mejores y selecciona más de 8 imágenes de referencia.</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Bumuo ng isang serye ng mga ideya sa pagpipinta, pagsamahin ang pinakamahusay, at pumili ng 8+ reference na larawan</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Розробіть серію ідей для малювання, поєднайте найкращі з них та виберіть понад 8 зображень для довідки</a:t>
            </a:r>
            <a:endParaRPr sz="2200">
              <a:solidFill>
                <a:srgbClr val="AAAAAA"/>
              </a:solidFill>
              <a:latin typeface="Average"/>
              <a:ea typeface="Average"/>
              <a:cs typeface="Average"/>
              <a:sym typeface="Average"/>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104"/>
          <p:cNvSpPr txBox="1"/>
          <p:nvPr/>
        </p:nvSpPr>
        <p:spPr>
          <a:xfrm>
            <a:off x="0" y="0"/>
            <a:ext cx="4561800" cy="333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latin typeface="Oswald"/>
                <a:ea typeface="Oswald"/>
                <a:cs typeface="Oswald"/>
                <a:sym typeface="Oswald"/>
              </a:rPr>
              <a:t>Grab 8+ reference images</a:t>
            </a:r>
            <a:endParaRPr sz="3100">
              <a:solidFill>
                <a:srgbClr val="FFFFFF"/>
              </a:solidFill>
              <a:latin typeface="Oswald"/>
              <a:ea typeface="Oswald"/>
              <a:cs typeface="Oswald"/>
              <a:sym typeface="Oswald"/>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I recommend a mix of photos and inspirational images.</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Search with: ‘</a:t>
            </a:r>
            <a:r>
              <a:rPr b="1" lang="en" sz="2500">
                <a:solidFill>
                  <a:srgbClr val="00FF00"/>
                </a:solidFill>
                <a:latin typeface="Average"/>
                <a:ea typeface="Average"/>
                <a:cs typeface="Average"/>
                <a:sym typeface="Average"/>
              </a:rPr>
              <a:t>mood board</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aesthetic</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acrylic</a:t>
            </a:r>
            <a:r>
              <a:rPr lang="en" sz="2500">
                <a:solidFill>
                  <a:srgbClr val="B7B7B7"/>
                </a:solidFill>
                <a:latin typeface="Average"/>
                <a:ea typeface="Average"/>
                <a:cs typeface="Average"/>
                <a:sym typeface="Average"/>
              </a:rPr>
              <a:t>’ ‘</a:t>
            </a:r>
            <a:r>
              <a:rPr b="1" lang="en" sz="2500">
                <a:solidFill>
                  <a:srgbClr val="00FF00"/>
                </a:solidFill>
                <a:latin typeface="Average"/>
                <a:ea typeface="Average"/>
                <a:cs typeface="Average"/>
                <a:sym typeface="Average"/>
              </a:rPr>
              <a:t>oil painting</a:t>
            </a:r>
            <a:r>
              <a:rPr lang="en" sz="2500">
                <a:solidFill>
                  <a:srgbClr val="B7B7B7"/>
                </a:solidFill>
                <a:latin typeface="Average"/>
                <a:ea typeface="Average"/>
                <a:cs typeface="Average"/>
                <a:sym typeface="Average"/>
              </a:rPr>
              <a:t>’</a:t>
            </a:r>
            <a:endParaRPr sz="2500">
              <a:solidFill>
                <a:srgbClr val="B7B7B7"/>
              </a:solidFill>
              <a:latin typeface="Average"/>
              <a:ea typeface="Average"/>
              <a:cs typeface="Average"/>
              <a:sym typeface="Average"/>
            </a:endParaRPr>
          </a:p>
        </p:txBody>
      </p:sp>
      <p:sp>
        <p:nvSpPr>
          <p:cNvPr descr="Translations" id="634" name="Google Shape;634;p104"/>
          <p:cNvSpPr txBox="1"/>
          <p:nvPr/>
        </p:nvSpPr>
        <p:spPr>
          <a:xfrm>
            <a:off x="4582100" y="0"/>
            <a:ext cx="45618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300">
                <a:solidFill>
                  <a:srgbClr val="AAAAAA"/>
                </a:solidFill>
                <a:latin typeface="Average"/>
                <a:ea typeface="Average"/>
                <a:cs typeface="Average"/>
                <a:sym typeface="Average"/>
              </a:rPr>
              <a:t>احصل على أكثر من 8 صور مرجعية. أنصحك بمزيج من الصور والصور الملهمة. ابحث باستخدام: "لوحة مزاجية"، "جمالية"، "أكريليك"، "لوحة زيتية".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收集8张以上的参考图片。我建议照片和灵感图片相结合。搜索关键词：‘情绪板’‘美学’‘丙烯画’‘油画’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بیش از ۸ تصویر مرجع تهیه کنید. من ترکیبی از عکس‌ها و تصاویر الهام‌بخش را توصیه می‌کنم. با این عبارات جستجو کنید: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Sammle mindestens acht Referenzbilder. Ich empfehle eine Mischung aus Fotos und Inspirationsbildern. Suche mit folgenden Begriffen: „Moodboard“, „Ästhetik“, „Acryl“, „Ölmalerei“.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8+ संदर्भ चित्र प्राप्त करें। मैं फ़ोटो और प्रेरणादायक चित्रों का मिश्रण सुझाता हूँ। खोजें: 'मूड बोर्ड' 'सौंदर्यबोध' 'ऐक्रेलिक' 'ऑयल पेंटिंग'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8개 이상의 참고 이미지를 확보하세요. 사진과 영감을 주는 이미지를 섞어서 사용하는 것을 추천합니다. '무드 보드', '미적', '아크릴', '유화'로 검색해 보세요.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Zêdetirî 8 wêneyên referansê bigirin. Ez pêşniyar dikim ku tevliheviyek ji wêne û wêneyên îlhamê hebe. Bi van bigere: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Узмите 8+ референтних слика. Препоручујем комбинацију фотографија и инспиративних слика. Претражите са: „табла расположења“, „естетика“, „акрил“, „слика уљаним бојама“.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Consigue al menos 8 imágenes de referencia. Recomiendo una combinación de fotos e imágenes inspiradoras. Busca con: «tablero de inspiración», «estética», «acrílico», «pintura al óleo».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Kumuha ng 8+ reference na larawan. Inirerekomenda ko ang isang halo ng mga larawan at mga inspirational na larawan.   Maghanap gamit ang: 'mood board' 'aesthetic' 'acrylic' 'oil painting'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Візьміть понад 8 зображень для довідки. Я рекомендую поєднання фотографій та натхненних зображень. Шукайте за запитами: «дошка настрою», «естетика», «акрил», «живопис олією».</a:t>
            </a:r>
            <a:endParaRPr sz="1150">
              <a:solidFill>
                <a:srgbClr val="AAAAAA"/>
              </a:solidFill>
              <a:latin typeface="Average"/>
              <a:ea typeface="Average"/>
              <a:cs typeface="Average"/>
              <a:sym typeface="Average"/>
            </a:endParaRPr>
          </a:p>
        </p:txBody>
      </p:sp>
      <p:pic>
        <p:nvPicPr>
          <p:cNvPr id="635" name="Google Shape;635;p104"/>
          <p:cNvPicPr preferRelativeResize="0"/>
          <p:nvPr/>
        </p:nvPicPr>
        <p:blipFill rotWithShape="1">
          <a:blip r:embed="rId3">
            <a:alphaModFix/>
          </a:blip>
          <a:srcRect b="0" l="0" r="0" t="0"/>
          <a:stretch/>
        </p:blipFill>
        <p:spPr>
          <a:xfrm>
            <a:off x="-5" y="3332963"/>
            <a:ext cx="4561801" cy="3525036"/>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9" name="Shape 639"/>
        <p:cNvGrpSpPr/>
        <p:nvPr/>
      </p:nvGrpSpPr>
      <p:grpSpPr>
        <a:xfrm>
          <a:off x="0" y="0"/>
          <a:ext cx="0" cy="0"/>
          <a:chOff x="0" y="0"/>
          <a:chExt cx="0" cy="0"/>
        </a:xfrm>
      </p:grpSpPr>
      <p:pic>
        <p:nvPicPr>
          <p:cNvPr id="640" name="Google Shape;640;p105"/>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641" name="Google Shape;641;p105"/>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44"/>
          <p:cNvSpPr txBox="1"/>
          <p:nvPr/>
        </p:nvSpPr>
        <p:spPr>
          <a:xfrm>
            <a:off x="6276975" y="100"/>
            <a:ext cx="2867100" cy="5029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solidFill>
                  <a:srgbClr val="FFFFFF"/>
                </a:solidFill>
                <a:latin typeface="Cabin"/>
                <a:ea typeface="Cabin"/>
                <a:cs typeface="Cabin"/>
                <a:sym typeface="Cabin"/>
              </a:rPr>
              <a:t>Anna Ancher </a:t>
            </a:r>
            <a:r>
              <a:rPr i="1" lang="en" sz="1800">
                <a:solidFill>
                  <a:srgbClr val="CCCCCC"/>
                </a:solidFill>
                <a:latin typeface="Cabin"/>
                <a:ea typeface="Cabin"/>
                <a:cs typeface="Cabin"/>
                <a:sym typeface="Cabin"/>
              </a:rPr>
              <a:t>(Denmark)</a:t>
            </a:r>
            <a:endParaRPr b="1" sz="18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18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1800">
                <a:solidFill>
                  <a:srgbClr val="B7B7B7"/>
                </a:solidFill>
                <a:latin typeface="Cabin"/>
                <a:ea typeface="Cabin"/>
                <a:cs typeface="Cabin"/>
                <a:sym typeface="Cabin"/>
              </a:rPr>
              <a:t>Solskin i den blå stue </a:t>
            </a:r>
            <a:endParaRPr b="1" i="1"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1800">
                <a:solidFill>
                  <a:srgbClr val="FFFFFF"/>
                </a:solidFill>
                <a:latin typeface="Cabin"/>
                <a:ea typeface="Cabin"/>
                <a:cs typeface="Cabin"/>
                <a:sym typeface="Cabin"/>
              </a:rPr>
              <a:t>Sunlight in the blue room</a:t>
            </a:r>
            <a:endParaRPr b="1" i="1" sz="18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18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Oil on canvas</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65.2 x 58.8 cm</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1891</a:t>
            </a:r>
            <a:endParaRPr b="1" sz="1800">
              <a:solidFill>
                <a:srgbClr val="FFFFFF"/>
              </a:solidFill>
              <a:latin typeface="Cabin"/>
              <a:ea typeface="Cabin"/>
              <a:cs typeface="Cabin"/>
              <a:sym typeface="Cabin"/>
            </a:endParaRPr>
          </a:p>
        </p:txBody>
      </p:sp>
      <p:pic>
        <p:nvPicPr>
          <p:cNvPr id="206" name="Google Shape;206;p44"/>
          <p:cNvPicPr preferRelativeResize="0"/>
          <p:nvPr/>
        </p:nvPicPr>
        <p:blipFill>
          <a:blip r:embed="rId3">
            <a:alphaModFix/>
          </a:blip>
          <a:stretch>
            <a:fillRect/>
          </a:stretch>
        </p:blipFill>
        <p:spPr>
          <a:xfrm>
            <a:off x="0" y="0"/>
            <a:ext cx="6276975" cy="6858000"/>
          </a:xfrm>
          <a:prstGeom prst="rect">
            <a:avLst/>
          </a:prstGeom>
          <a:noFill/>
          <a:ln>
            <a:noFill/>
          </a:ln>
        </p:spPr>
      </p:pic>
      <p:pic>
        <p:nvPicPr>
          <p:cNvPr id="207" name="Google Shape;207;p44"/>
          <p:cNvPicPr preferRelativeResize="0"/>
          <p:nvPr/>
        </p:nvPicPr>
        <p:blipFill>
          <a:blip r:embed="rId4">
            <a:alphaModFix/>
          </a:blip>
          <a:stretch>
            <a:fillRect/>
          </a:stretch>
        </p:blipFill>
        <p:spPr>
          <a:xfrm>
            <a:off x="6796125" y="5029200"/>
            <a:ext cx="1828800" cy="1828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45"/>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children being eaten by bears as punishment for mocking a bald man</a:t>
            </a:r>
            <a:br>
              <a:rPr lang="en">
                <a:latin typeface="Cabin"/>
                <a:ea typeface="Cabin"/>
                <a:cs typeface="Cabin"/>
                <a:sym typeface="Cabin"/>
              </a:rPr>
            </a:br>
            <a:r>
              <a:rPr lang="en" sz="1900" u="sng">
                <a:solidFill>
                  <a:schemeClr val="hlink"/>
                </a:solidFill>
                <a:latin typeface="Cabin"/>
                <a:ea typeface="Cabin"/>
                <a:cs typeface="Cabin"/>
                <a:sym typeface="Cabin"/>
                <a:hlinkClick r:id="rId3"/>
              </a:rPr>
              <a:t>@WeirdMedieval</a:t>
            </a:r>
            <a:r>
              <a:rPr i="1" lang="en" sz="1900">
                <a:solidFill>
                  <a:srgbClr val="B7B7B7"/>
                </a:solidFill>
                <a:latin typeface="Cabin"/>
                <a:ea typeface="Cabin"/>
                <a:cs typeface="Cabin"/>
                <a:sym typeface="Cabin"/>
              </a:rPr>
              <a:t>, Netherlands, 14th century</a:t>
            </a:r>
            <a:endParaRPr i="1" sz="1900">
              <a:solidFill>
                <a:srgbClr val="B7B7B7"/>
              </a:solidFill>
              <a:latin typeface="Cabin"/>
              <a:ea typeface="Cabin"/>
              <a:cs typeface="Cabin"/>
              <a:sym typeface="Cabin"/>
            </a:endParaRPr>
          </a:p>
        </p:txBody>
      </p:sp>
      <p:pic>
        <p:nvPicPr>
          <p:cNvPr id="213" name="Google Shape;213;p45"/>
          <p:cNvPicPr preferRelativeResize="0"/>
          <p:nvPr/>
        </p:nvPicPr>
        <p:blipFill>
          <a:blip r:embed="rId4">
            <a:alphaModFix/>
          </a:blip>
          <a:stretch>
            <a:fillRect/>
          </a:stretch>
        </p:blipFill>
        <p:spPr>
          <a:xfrm>
            <a:off x="990413" y="0"/>
            <a:ext cx="7163171" cy="6151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